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6"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0" d="100"/>
          <a:sy n="50" d="100"/>
        </p:scale>
        <p:origin x="-96" y="-4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088B16-03F0-4828-9355-A9D9F8F57469}" type="doc">
      <dgm:prSet loTypeId="urn:microsoft.com/office/officeart/2011/layout/TabList" loCatId="list" qsTypeId="urn:microsoft.com/office/officeart/2005/8/quickstyle/simple5" qsCatId="simple" csTypeId="urn:microsoft.com/office/officeart/2005/8/colors/colorful4" csCatId="colorful" phldr="1"/>
      <dgm:spPr/>
      <dgm:t>
        <a:bodyPr/>
        <a:lstStyle/>
        <a:p>
          <a:endParaRPr lang="uk-UA"/>
        </a:p>
      </dgm:t>
    </dgm:pt>
    <dgm:pt modelId="{4F6E53F1-DB8B-4474-9FE2-EAFF5946189C}">
      <dgm:prSet phldrT="[Текст]" custT="1"/>
      <dgm:spPr/>
      <dgm:t>
        <a:bodyPr/>
        <a:lstStyle/>
        <a:p>
          <a:r>
            <a:rPr lang="en-US" sz="2800" b="1" i="1" dirty="0" smtClean="0"/>
            <a:t>CTRL+X</a:t>
          </a:r>
          <a:endParaRPr lang="uk-UA" sz="2800" b="1" i="1" dirty="0"/>
        </a:p>
      </dgm:t>
    </dgm:pt>
    <dgm:pt modelId="{67A964BF-D720-456B-8E8E-EA15F14AF78B}" type="parTrans" cxnId="{3BE6D1DA-88A4-4911-9D15-B449A434E545}">
      <dgm:prSet/>
      <dgm:spPr/>
      <dgm:t>
        <a:bodyPr/>
        <a:lstStyle/>
        <a:p>
          <a:endParaRPr lang="uk-UA" sz="2400"/>
        </a:p>
      </dgm:t>
    </dgm:pt>
    <dgm:pt modelId="{5FCCA5A8-A191-47F1-81FD-BEBD4E6ECFA6}" type="sibTrans" cxnId="{3BE6D1DA-88A4-4911-9D15-B449A434E545}">
      <dgm:prSet/>
      <dgm:spPr/>
      <dgm:t>
        <a:bodyPr/>
        <a:lstStyle/>
        <a:p>
          <a:endParaRPr lang="uk-UA" sz="2400"/>
        </a:p>
      </dgm:t>
    </dgm:pt>
    <dgm:pt modelId="{E54FCFBF-67AD-4E2E-8B46-AD97558EC0F3}">
      <dgm:prSet phldrT="[Текст]" custT="1"/>
      <dgm:spPr/>
      <dgm:t>
        <a:bodyPr/>
        <a:lstStyle/>
        <a:p>
          <a:r>
            <a:rPr lang="en-US" sz="3600" b="0" i="1" dirty="0" smtClean="0"/>
            <a:t>   </a:t>
          </a:r>
          <a:r>
            <a:rPr lang="uk-UA" sz="3600" b="0" i="1" dirty="0" smtClean="0"/>
            <a:t>Вирізати</a:t>
          </a:r>
          <a:endParaRPr lang="uk-UA" sz="3600" b="0" i="1" dirty="0"/>
        </a:p>
      </dgm:t>
    </dgm:pt>
    <dgm:pt modelId="{DA1E31F0-F2E8-4D58-863D-7C8EA66E0A59}" type="parTrans" cxnId="{C54AD2A9-F539-47F7-AF80-DEB42FF68F59}">
      <dgm:prSet/>
      <dgm:spPr/>
      <dgm:t>
        <a:bodyPr/>
        <a:lstStyle/>
        <a:p>
          <a:endParaRPr lang="uk-UA" sz="2400"/>
        </a:p>
      </dgm:t>
    </dgm:pt>
    <dgm:pt modelId="{14419674-D652-4D66-A55E-0736DE625D30}" type="sibTrans" cxnId="{C54AD2A9-F539-47F7-AF80-DEB42FF68F59}">
      <dgm:prSet/>
      <dgm:spPr/>
      <dgm:t>
        <a:bodyPr/>
        <a:lstStyle/>
        <a:p>
          <a:endParaRPr lang="uk-UA" sz="2400"/>
        </a:p>
      </dgm:t>
    </dgm:pt>
    <dgm:pt modelId="{4FB8FAF3-0333-4252-A25F-EF3A780C7049}">
      <dgm:prSet phldrT="[Текст]" custT="1"/>
      <dgm:spPr/>
      <dgm:t>
        <a:bodyPr/>
        <a:lstStyle/>
        <a:p>
          <a:r>
            <a:rPr lang="en-US" sz="2800" b="1" i="1" dirty="0" smtClean="0"/>
            <a:t>CTRL+C</a:t>
          </a:r>
          <a:endParaRPr lang="uk-UA" sz="2800" dirty="0"/>
        </a:p>
      </dgm:t>
    </dgm:pt>
    <dgm:pt modelId="{AED6D242-2F76-4D95-B2AC-6FA1C9E0E5C2}" type="parTrans" cxnId="{C1B7CED6-A62D-4635-9300-C88F003AD46E}">
      <dgm:prSet/>
      <dgm:spPr/>
      <dgm:t>
        <a:bodyPr/>
        <a:lstStyle/>
        <a:p>
          <a:endParaRPr lang="uk-UA" sz="2400"/>
        </a:p>
      </dgm:t>
    </dgm:pt>
    <dgm:pt modelId="{45797007-26BA-4288-B7D4-F6320B4E4935}" type="sibTrans" cxnId="{C1B7CED6-A62D-4635-9300-C88F003AD46E}">
      <dgm:prSet/>
      <dgm:spPr/>
      <dgm:t>
        <a:bodyPr/>
        <a:lstStyle/>
        <a:p>
          <a:endParaRPr lang="uk-UA" sz="2400"/>
        </a:p>
      </dgm:t>
    </dgm:pt>
    <dgm:pt modelId="{612E2976-CE12-4B71-A8F3-AAA673D5190C}">
      <dgm:prSet phldrT="[Текст]" custT="1"/>
      <dgm:spPr/>
      <dgm:t>
        <a:bodyPr/>
        <a:lstStyle/>
        <a:p>
          <a:r>
            <a:rPr lang="en-US" sz="3600" b="0" i="1" dirty="0" smtClean="0"/>
            <a:t>   </a:t>
          </a:r>
          <a:r>
            <a:rPr lang="uk-UA" sz="3600" b="0" i="1" dirty="0" smtClean="0"/>
            <a:t>Копіювати</a:t>
          </a:r>
          <a:endParaRPr lang="uk-UA" sz="3600" b="0" i="1" dirty="0"/>
        </a:p>
      </dgm:t>
    </dgm:pt>
    <dgm:pt modelId="{1C8C18F7-D431-4C85-A1B0-9B573F080CBD}" type="parTrans" cxnId="{9AFCD4E7-BD31-4D01-86D7-505B0726CB4B}">
      <dgm:prSet/>
      <dgm:spPr/>
      <dgm:t>
        <a:bodyPr/>
        <a:lstStyle/>
        <a:p>
          <a:endParaRPr lang="uk-UA" sz="2400"/>
        </a:p>
      </dgm:t>
    </dgm:pt>
    <dgm:pt modelId="{B32D6F05-A993-4460-899F-FE2DF78619B3}" type="sibTrans" cxnId="{9AFCD4E7-BD31-4D01-86D7-505B0726CB4B}">
      <dgm:prSet/>
      <dgm:spPr/>
      <dgm:t>
        <a:bodyPr/>
        <a:lstStyle/>
        <a:p>
          <a:endParaRPr lang="uk-UA" sz="2400"/>
        </a:p>
      </dgm:t>
    </dgm:pt>
    <dgm:pt modelId="{A1C1C427-B7EE-4E41-B01F-F903F54A1137}">
      <dgm:prSet phldrT="[Текст]" custT="1"/>
      <dgm:spPr/>
      <dgm:t>
        <a:bodyPr/>
        <a:lstStyle/>
        <a:p>
          <a:endParaRPr lang="uk-UA" sz="5400" dirty="0"/>
        </a:p>
      </dgm:t>
    </dgm:pt>
    <dgm:pt modelId="{A2F95597-0961-4ACD-A286-284B93E1265E}" type="parTrans" cxnId="{DB24C462-0D7D-44BF-ABB1-62A579A6E3EF}">
      <dgm:prSet/>
      <dgm:spPr/>
      <dgm:t>
        <a:bodyPr/>
        <a:lstStyle/>
        <a:p>
          <a:endParaRPr lang="uk-UA" sz="2400"/>
        </a:p>
      </dgm:t>
    </dgm:pt>
    <dgm:pt modelId="{A35A995F-F5D0-4F84-8295-24C219B05AF2}" type="sibTrans" cxnId="{DB24C462-0D7D-44BF-ABB1-62A579A6E3EF}">
      <dgm:prSet/>
      <dgm:spPr/>
      <dgm:t>
        <a:bodyPr/>
        <a:lstStyle/>
        <a:p>
          <a:endParaRPr lang="uk-UA" sz="2400"/>
        </a:p>
      </dgm:t>
    </dgm:pt>
    <dgm:pt modelId="{682DAB27-901D-4BE8-867A-03963A72ADE9}">
      <dgm:prSet phldrT="[Текст]" custT="1"/>
      <dgm:spPr/>
      <dgm:t>
        <a:bodyPr/>
        <a:lstStyle/>
        <a:p>
          <a:r>
            <a:rPr lang="en-US" sz="2800" b="1" i="1" dirty="0" smtClean="0">
              <a:solidFill>
                <a:schemeClr val="tx1"/>
              </a:solidFill>
            </a:rPr>
            <a:t>CTRL+V</a:t>
          </a:r>
          <a:endParaRPr lang="uk-UA" sz="2800" dirty="0">
            <a:solidFill>
              <a:schemeClr val="tx1"/>
            </a:solidFill>
          </a:endParaRPr>
        </a:p>
      </dgm:t>
    </dgm:pt>
    <dgm:pt modelId="{75EC7CC7-32AA-4579-B6EE-5100274553A6}" type="parTrans" cxnId="{860182B7-8C6A-464B-9333-BDB39F1C5D63}">
      <dgm:prSet/>
      <dgm:spPr/>
      <dgm:t>
        <a:bodyPr/>
        <a:lstStyle/>
        <a:p>
          <a:endParaRPr lang="uk-UA" sz="2400"/>
        </a:p>
      </dgm:t>
    </dgm:pt>
    <dgm:pt modelId="{1415B8B0-D242-428D-9D33-61970D5A7912}" type="sibTrans" cxnId="{860182B7-8C6A-464B-9333-BDB39F1C5D63}">
      <dgm:prSet/>
      <dgm:spPr/>
      <dgm:t>
        <a:bodyPr/>
        <a:lstStyle/>
        <a:p>
          <a:endParaRPr lang="uk-UA" sz="2400"/>
        </a:p>
      </dgm:t>
    </dgm:pt>
    <dgm:pt modelId="{A9DCFE7F-4269-40D7-AD86-260121DB3BAD}">
      <dgm:prSet phldrT="[Текст]" custT="1"/>
      <dgm:spPr/>
      <dgm:t>
        <a:bodyPr/>
        <a:lstStyle/>
        <a:p>
          <a:r>
            <a:rPr lang="en-US" sz="3600" b="0" i="1" dirty="0" smtClean="0"/>
            <a:t>   </a:t>
          </a:r>
          <a:r>
            <a:rPr lang="uk-UA" sz="3600" b="0" i="1" dirty="0" smtClean="0"/>
            <a:t>Вставити</a:t>
          </a:r>
          <a:endParaRPr lang="uk-UA" sz="3600" b="0" i="1" dirty="0"/>
        </a:p>
      </dgm:t>
    </dgm:pt>
    <dgm:pt modelId="{7E7F6FD9-2E2D-49C2-ADC1-9B23DB28018D}" type="parTrans" cxnId="{5FB79EFE-A8E8-49B3-AFCF-0B6D0E5A29FB}">
      <dgm:prSet/>
      <dgm:spPr/>
      <dgm:t>
        <a:bodyPr/>
        <a:lstStyle/>
        <a:p>
          <a:endParaRPr lang="uk-UA" sz="2400"/>
        </a:p>
      </dgm:t>
    </dgm:pt>
    <dgm:pt modelId="{D2ABF19F-DBD0-43F9-9067-0FDEAF6D3E56}" type="sibTrans" cxnId="{5FB79EFE-A8E8-49B3-AFCF-0B6D0E5A29FB}">
      <dgm:prSet/>
      <dgm:spPr/>
      <dgm:t>
        <a:bodyPr/>
        <a:lstStyle/>
        <a:p>
          <a:endParaRPr lang="uk-UA" sz="2400"/>
        </a:p>
      </dgm:t>
    </dgm:pt>
    <dgm:pt modelId="{75E5EB20-E6D9-481F-9F7D-82726E7C5F51}">
      <dgm:prSet phldrT="[Текст]" custT="1"/>
      <dgm:spPr/>
      <dgm:t>
        <a:bodyPr/>
        <a:lstStyle/>
        <a:p>
          <a:endParaRPr lang="uk-UA" sz="5400" dirty="0"/>
        </a:p>
      </dgm:t>
    </dgm:pt>
    <dgm:pt modelId="{B05CBC94-FFCE-427B-9EDA-562837573232}" type="parTrans" cxnId="{4AC769F9-6D51-4633-BA8E-25FBEC4342D6}">
      <dgm:prSet/>
      <dgm:spPr/>
      <dgm:t>
        <a:bodyPr/>
        <a:lstStyle/>
        <a:p>
          <a:endParaRPr lang="uk-UA" sz="2400"/>
        </a:p>
      </dgm:t>
    </dgm:pt>
    <dgm:pt modelId="{48A4B43E-B66B-45BA-AE38-4074373D861D}" type="sibTrans" cxnId="{4AC769F9-6D51-4633-BA8E-25FBEC4342D6}">
      <dgm:prSet/>
      <dgm:spPr/>
      <dgm:t>
        <a:bodyPr/>
        <a:lstStyle/>
        <a:p>
          <a:endParaRPr lang="uk-UA" sz="2400"/>
        </a:p>
      </dgm:t>
    </dgm:pt>
    <dgm:pt modelId="{04974C56-EF0F-4FC4-8B9F-2C7D74A47CA9}">
      <dgm:prSet phldrT="[Текст]" custT="1"/>
      <dgm:spPr/>
      <dgm:t>
        <a:bodyPr/>
        <a:lstStyle/>
        <a:p>
          <a:endParaRPr lang="uk-UA" sz="5400" dirty="0"/>
        </a:p>
      </dgm:t>
    </dgm:pt>
    <dgm:pt modelId="{A79EFCCA-E8F7-4700-897F-35671BBEBE0B}" type="parTrans" cxnId="{07DF3D33-B9BA-4476-9418-5772701AE265}">
      <dgm:prSet/>
      <dgm:spPr/>
      <dgm:t>
        <a:bodyPr/>
        <a:lstStyle/>
        <a:p>
          <a:endParaRPr lang="uk-UA" sz="2400"/>
        </a:p>
      </dgm:t>
    </dgm:pt>
    <dgm:pt modelId="{497EDEC4-CA4E-4942-B8E8-A1CE5C16BFFD}" type="sibTrans" cxnId="{07DF3D33-B9BA-4476-9418-5772701AE265}">
      <dgm:prSet/>
      <dgm:spPr/>
      <dgm:t>
        <a:bodyPr/>
        <a:lstStyle/>
        <a:p>
          <a:endParaRPr lang="uk-UA" sz="2400"/>
        </a:p>
      </dgm:t>
    </dgm:pt>
    <dgm:pt modelId="{7DC903BF-00E9-4D4C-BE18-D65B19EE9136}" type="pres">
      <dgm:prSet presAssocID="{3C088B16-03F0-4828-9355-A9D9F8F57469}" presName="Name0" presStyleCnt="0">
        <dgm:presLayoutVars>
          <dgm:chMax/>
          <dgm:chPref val="3"/>
          <dgm:dir/>
          <dgm:animOne val="branch"/>
          <dgm:animLvl val="lvl"/>
        </dgm:presLayoutVars>
      </dgm:prSet>
      <dgm:spPr/>
      <dgm:t>
        <a:bodyPr/>
        <a:lstStyle/>
        <a:p>
          <a:endParaRPr lang="uk-UA"/>
        </a:p>
      </dgm:t>
    </dgm:pt>
    <dgm:pt modelId="{73990DAC-873E-4E00-AB3B-8CB271057758}" type="pres">
      <dgm:prSet presAssocID="{4F6E53F1-DB8B-4474-9FE2-EAFF5946189C}" presName="composite" presStyleCnt="0"/>
      <dgm:spPr/>
      <dgm:t>
        <a:bodyPr/>
        <a:lstStyle/>
        <a:p>
          <a:endParaRPr lang="uk-UA"/>
        </a:p>
      </dgm:t>
    </dgm:pt>
    <dgm:pt modelId="{09450036-4F4F-4631-B785-F0DB3B03D7BA}" type="pres">
      <dgm:prSet presAssocID="{4F6E53F1-DB8B-4474-9FE2-EAFF5946189C}" presName="FirstChild" presStyleLbl="revTx" presStyleIdx="0" presStyleCnt="6">
        <dgm:presLayoutVars>
          <dgm:chMax val="0"/>
          <dgm:chPref val="0"/>
          <dgm:bulletEnabled val="1"/>
        </dgm:presLayoutVars>
      </dgm:prSet>
      <dgm:spPr/>
      <dgm:t>
        <a:bodyPr/>
        <a:lstStyle/>
        <a:p>
          <a:endParaRPr lang="uk-UA"/>
        </a:p>
      </dgm:t>
    </dgm:pt>
    <dgm:pt modelId="{8F6FE8BA-10DB-4FC5-B45E-3B80D8F7F746}" type="pres">
      <dgm:prSet presAssocID="{4F6E53F1-DB8B-4474-9FE2-EAFF5946189C}" presName="Parent" presStyleLbl="alignNode1" presStyleIdx="0" presStyleCnt="3" custScaleX="142304" custScaleY="208569">
        <dgm:presLayoutVars>
          <dgm:chMax val="3"/>
          <dgm:chPref val="3"/>
          <dgm:bulletEnabled val="1"/>
        </dgm:presLayoutVars>
      </dgm:prSet>
      <dgm:spPr/>
      <dgm:t>
        <a:bodyPr/>
        <a:lstStyle/>
        <a:p>
          <a:endParaRPr lang="uk-UA"/>
        </a:p>
      </dgm:t>
    </dgm:pt>
    <dgm:pt modelId="{4523523C-6206-4C1B-AF09-EC2E809DFE1B}" type="pres">
      <dgm:prSet presAssocID="{4F6E53F1-DB8B-4474-9FE2-EAFF5946189C}" presName="Accent" presStyleLbl="parChTrans1D1" presStyleIdx="0" presStyleCnt="3"/>
      <dgm:spPr/>
      <dgm:t>
        <a:bodyPr/>
        <a:lstStyle/>
        <a:p>
          <a:endParaRPr lang="uk-UA"/>
        </a:p>
      </dgm:t>
    </dgm:pt>
    <dgm:pt modelId="{2BBCC32C-6FF5-4F4B-98C3-2E2C6E0F3317}" type="pres">
      <dgm:prSet presAssocID="{4F6E53F1-DB8B-4474-9FE2-EAFF5946189C}" presName="Child" presStyleLbl="revTx" presStyleIdx="1" presStyleCnt="6">
        <dgm:presLayoutVars>
          <dgm:chMax val="0"/>
          <dgm:chPref val="0"/>
          <dgm:bulletEnabled val="1"/>
        </dgm:presLayoutVars>
      </dgm:prSet>
      <dgm:spPr/>
      <dgm:t>
        <a:bodyPr/>
        <a:lstStyle/>
        <a:p>
          <a:endParaRPr lang="uk-UA"/>
        </a:p>
      </dgm:t>
    </dgm:pt>
    <dgm:pt modelId="{1F3D74D5-854D-446B-A529-C1CEEED60EDE}" type="pres">
      <dgm:prSet presAssocID="{5FCCA5A8-A191-47F1-81FD-BEBD4E6ECFA6}" presName="sibTrans" presStyleCnt="0"/>
      <dgm:spPr/>
      <dgm:t>
        <a:bodyPr/>
        <a:lstStyle/>
        <a:p>
          <a:endParaRPr lang="uk-UA"/>
        </a:p>
      </dgm:t>
    </dgm:pt>
    <dgm:pt modelId="{A105531B-9AAB-45A6-917D-F316CC1DB804}" type="pres">
      <dgm:prSet presAssocID="{4FB8FAF3-0333-4252-A25F-EF3A780C7049}" presName="composite" presStyleCnt="0"/>
      <dgm:spPr/>
      <dgm:t>
        <a:bodyPr/>
        <a:lstStyle/>
        <a:p>
          <a:endParaRPr lang="uk-UA"/>
        </a:p>
      </dgm:t>
    </dgm:pt>
    <dgm:pt modelId="{168B578E-A7AE-4D05-8EFB-96BF9AC85D31}" type="pres">
      <dgm:prSet presAssocID="{4FB8FAF3-0333-4252-A25F-EF3A780C7049}" presName="FirstChild" presStyleLbl="revTx" presStyleIdx="2" presStyleCnt="6">
        <dgm:presLayoutVars>
          <dgm:chMax val="0"/>
          <dgm:chPref val="0"/>
          <dgm:bulletEnabled val="1"/>
        </dgm:presLayoutVars>
      </dgm:prSet>
      <dgm:spPr/>
      <dgm:t>
        <a:bodyPr/>
        <a:lstStyle/>
        <a:p>
          <a:endParaRPr lang="uk-UA"/>
        </a:p>
      </dgm:t>
    </dgm:pt>
    <dgm:pt modelId="{99C801FA-BFFB-47D0-8F63-997345C718EE}" type="pres">
      <dgm:prSet presAssocID="{4FB8FAF3-0333-4252-A25F-EF3A780C7049}" presName="Parent" presStyleLbl="alignNode1" presStyleIdx="1" presStyleCnt="3" custScaleX="142304" custScaleY="208569">
        <dgm:presLayoutVars>
          <dgm:chMax val="3"/>
          <dgm:chPref val="3"/>
          <dgm:bulletEnabled val="1"/>
        </dgm:presLayoutVars>
      </dgm:prSet>
      <dgm:spPr/>
      <dgm:t>
        <a:bodyPr/>
        <a:lstStyle/>
        <a:p>
          <a:endParaRPr lang="uk-UA"/>
        </a:p>
      </dgm:t>
    </dgm:pt>
    <dgm:pt modelId="{50938C38-FF29-4210-A8C7-B8C50181C3AF}" type="pres">
      <dgm:prSet presAssocID="{4FB8FAF3-0333-4252-A25F-EF3A780C7049}" presName="Accent" presStyleLbl="parChTrans1D1" presStyleIdx="1" presStyleCnt="3"/>
      <dgm:spPr/>
      <dgm:t>
        <a:bodyPr/>
        <a:lstStyle/>
        <a:p>
          <a:endParaRPr lang="uk-UA"/>
        </a:p>
      </dgm:t>
    </dgm:pt>
    <dgm:pt modelId="{B3BEA1B6-9B54-4931-8A5A-FA9B1C6C92D5}" type="pres">
      <dgm:prSet presAssocID="{4FB8FAF3-0333-4252-A25F-EF3A780C7049}" presName="Child" presStyleLbl="revTx" presStyleIdx="3" presStyleCnt="6">
        <dgm:presLayoutVars>
          <dgm:chMax val="0"/>
          <dgm:chPref val="0"/>
          <dgm:bulletEnabled val="1"/>
        </dgm:presLayoutVars>
      </dgm:prSet>
      <dgm:spPr/>
      <dgm:t>
        <a:bodyPr/>
        <a:lstStyle/>
        <a:p>
          <a:endParaRPr lang="uk-UA"/>
        </a:p>
      </dgm:t>
    </dgm:pt>
    <dgm:pt modelId="{7F1E544B-0D70-468D-9BAB-395F41054504}" type="pres">
      <dgm:prSet presAssocID="{45797007-26BA-4288-B7D4-F6320B4E4935}" presName="sibTrans" presStyleCnt="0"/>
      <dgm:spPr/>
      <dgm:t>
        <a:bodyPr/>
        <a:lstStyle/>
        <a:p>
          <a:endParaRPr lang="uk-UA"/>
        </a:p>
      </dgm:t>
    </dgm:pt>
    <dgm:pt modelId="{87CE3CFB-01F4-420E-9D18-9583BB2C51E5}" type="pres">
      <dgm:prSet presAssocID="{682DAB27-901D-4BE8-867A-03963A72ADE9}" presName="composite" presStyleCnt="0"/>
      <dgm:spPr/>
      <dgm:t>
        <a:bodyPr/>
        <a:lstStyle/>
        <a:p>
          <a:endParaRPr lang="uk-UA"/>
        </a:p>
      </dgm:t>
    </dgm:pt>
    <dgm:pt modelId="{D321CA44-D98E-4F7E-92FA-8CF84D3F36B0}" type="pres">
      <dgm:prSet presAssocID="{682DAB27-901D-4BE8-867A-03963A72ADE9}" presName="FirstChild" presStyleLbl="revTx" presStyleIdx="4" presStyleCnt="6">
        <dgm:presLayoutVars>
          <dgm:chMax val="0"/>
          <dgm:chPref val="0"/>
          <dgm:bulletEnabled val="1"/>
        </dgm:presLayoutVars>
      </dgm:prSet>
      <dgm:spPr/>
      <dgm:t>
        <a:bodyPr/>
        <a:lstStyle/>
        <a:p>
          <a:endParaRPr lang="uk-UA"/>
        </a:p>
      </dgm:t>
    </dgm:pt>
    <dgm:pt modelId="{EFCB05F5-9588-45AE-AF23-714A4038296F}" type="pres">
      <dgm:prSet presAssocID="{682DAB27-901D-4BE8-867A-03963A72ADE9}" presName="Parent" presStyleLbl="alignNode1" presStyleIdx="2" presStyleCnt="3" custScaleX="142304" custScaleY="208569">
        <dgm:presLayoutVars>
          <dgm:chMax val="3"/>
          <dgm:chPref val="3"/>
          <dgm:bulletEnabled val="1"/>
        </dgm:presLayoutVars>
      </dgm:prSet>
      <dgm:spPr/>
      <dgm:t>
        <a:bodyPr/>
        <a:lstStyle/>
        <a:p>
          <a:endParaRPr lang="uk-UA"/>
        </a:p>
      </dgm:t>
    </dgm:pt>
    <dgm:pt modelId="{81657956-AD96-44D7-81BB-4C98F66C64BD}" type="pres">
      <dgm:prSet presAssocID="{682DAB27-901D-4BE8-867A-03963A72ADE9}" presName="Accent" presStyleLbl="parChTrans1D1" presStyleIdx="2" presStyleCnt="3"/>
      <dgm:spPr/>
      <dgm:t>
        <a:bodyPr/>
        <a:lstStyle/>
        <a:p>
          <a:endParaRPr lang="uk-UA"/>
        </a:p>
      </dgm:t>
    </dgm:pt>
    <dgm:pt modelId="{5740DF80-F210-4CF7-B214-B46B3DCBA315}" type="pres">
      <dgm:prSet presAssocID="{682DAB27-901D-4BE8-867A-03963A72ADE9}" presName="Child" presStyleLbl="revTx" presStyleIdx="5" presStyleCnt="6">
        <dgm:presLayoutVars>
          <dgm:chMax val="0"/>
          <dgm:chPref val="0"/>
          <dgm:bulletEnabled val="1"/>
        </dgm:presLayoutVars>
      </dgm:prSet>
      <dgm:spPr/>
      <dgm:t>
        <a:bodyPr/>
        <a:lstStyle/>
        <a:p>
          <a:endParaRPr lang="uk-UA"/>
        </a:p>
      </dgm:t>
    </dgm:pt>
  </dgm:ptLst>
  <dgm:cxnLst>
    <dgm:cxn modelId="{5BD134D1-593A-40D1-8ACD-049509C92C0F}" type="presOf" srcId="{612E2976-CE12-4B71-A8F3-AAA673D5190C}" destId="{168B578E-A7AE-4D05-8EFB-96BF9AC85D31}" srcOrd="0" destOrd="0" presId="urn:microsoft.com/office/officeart/2011/layout/TabList"/>
    <dgm:cxn modelId="{9AFCD4E7-BD31-4D01-86D7-505B0726CB4B}" srcId="{4FB8FAF3-0333-4252-A25F-EF3A780C7049}" destId="{612E2976-CE12-4B71-A8F3-AAA673D5190C}" srcOrd="0" destOrd="0" parTransId="{1C8C18F7-D431-4C85-A1B0-9B573F080CBD}" sibTransId="{B32D6F05-A993-4460-899F-FE2DF78619B3}"/>
    <dgm:cxn modelId="{6694A29C-62AD-4B3D-A50C-E0239C8CEC62}" type="presOf" srcId="{682DAB27-901D-4BE8-867A-03963A72ADE9}" destId="{EFCB05F5-9588-45AE-AF23-714A4038296F}" srcOrd="0" destOrd="0" presId="urn:microsoft.com/office/officeart/2011/layout/TabList"/>
    <dgm:cxn modelId="{C1B7CED6-A62D-4635-9300-C88F003AD46E}" srcId="{3C088B16-03F0-4828-9355-A9D9F8F57469}" destId="{4FB8FAF3-0333-4252-A25F-EF3A780C7049}" srcOrd="1" destOrd="0" parTransId="{AED6D242-2F76-4D95-B2AC-6FA1C9E0E5C2}" sibTransId="{45797007-26BA-4288-B7D4-F6320B4E4935}"/>
    <dgm:cxn modelId="{5FB79EFE-A8E8-49B3-AFCF-0B6D0E5A29FB}" srcId="{682DAB27-901D-4BE8-867A-03963A72ADE9}" destId="{A9DCFE7F-4269-40D7-AD86-260121DB3BAD}" srcOrd="0" destOrd="0" parTransId="{7E7F6FD9-2E2D-49C2-ADC1-9B23DB28018D}" sibTransId="{D2ABF19F-DBD0-43F9-9067-0FDEAF6D3E56}"/>
    <dgm:cxn modelId="{3BE6D1DA-88A4-4911-9D15-B449A434E545}" srcId="{3C088B16-03F0-4828-9355-A9D9F8F57469}" destId="{4F6E53F1-DB8B-4474-9FE2-EAFF5946189C}" srcOrd="0" destOrd="0" parTransId="{67A964BF-D720-456B-8E8E-EA15F14AF78B}" sibTransId="{5FCCA5A8-A191-47F1-81FD-BEBD4E6ECFA6}"/>
    <dgm:cxn modelId="{8C7F1E46-CDD9-490E-B285-D7171B1391B4}" type="presOf" srcId="{4FB8FAF3-0333-4252-A25F-EF3A780C7049}" destId="{99C801FA-BFFB-47D0-8F63-997345C718EE}" srcOrd="0" destOrd="0" presId="urn:microsoft.com/office/officeart/2011/layout/TabList"/>
    <dgm:cxn modelId="{6EEE550C-DAF4-4D0A-99F8-A43C36638320}" type="presOf" srcId="{04974C56-EF0F-4FC4-8B9F-2C7D74A47CA9}" destId="{2BBCC32C-6FF5-4F4B-98C3-2E2C6E0F3317}" srcOrd="0" destOrd="0" presId="urn:microsoft.com/office/officeart/2011/layout/TabList"/>
    <dgm:cxn modelId="{DB24C462-0D7D-44BF-ABB1-62A579A6E3EF}" srcId="{4FB8FAF3-0333-4252-A25F-EF3A780C7049}" destId="{A1C1C427-B7EE-4E41-B01F-F903F54A1137}" srcOrd="1" destOrd="0" parTransId="{A2F95597-0961-4ACD-A286-284B93E1265E}" sibTransId="{A35A995F-F5D0-4F84-8295-24C219B05AF2}"/>
    <dgm:cxn modelId="{6B20447F-CA36-4EDE-A4AF-29A1D4A7A125}" type="presOf" srcId="{3C088B16-03F0-4828-9355-A9D9F8F57469}" destId="{7DC903BF-00E9-4D4C-BE18-D65B19EE9136}" srcOrd="0" destOrd="0" presId="urn:microsoft.com/office/officeart/2011/layout/TabList"/>
    <dgm:cxn modelId="{7CFC5CF9-613D-43DA-B6A4-1A03AA0937D4}" type="presOf" srcId="{A1C1C427-B7EE-4E41-B01F-F903F54A1137}" destId="{B3BEA1B6-9B54-4931-8A5A-FA9B1C6C92D5}" srcOrd="0" destOrd="0" presId="urn:microsoft.com/office/officeart/2011/layout/TabList"/>
    <dgm:cxn modelId="{285C1965-F680-4531-A513-68F49DE6AAE5}" type="presOf" srcId="{E54FCFBF-67AD-4E2E-8B46-AD97558EC0F3}" destId="{09450036-4F4F-4631-B785-F0DB3B03D7BA}" srcOrd="0" destOrd="0" presId="urn:microsoft.com/office/officeart/2011/layout/TabList"/>
    <dgm:cxn modelId="{F0B68D1C-428C-46FF-8F95-8A9E4050723B}" type="presOf" srcId="{A9DCFE7F-4269-40D7-AD86-260121DB3BAD}" destId="{D321CA44-D98E-4F7E-92FA-8CF84D3F36B0}" srcOrd="0" destOrd="0" presId="urn:microsoft.com/office/officeart/2011/layout/TabList"/>
    <dgm:cxn modelId="{0C0A9F9D-8C5F-4D3E-AAE5-860A09672F58}" type="presOf" srcId="{75E5EB20-E6D9-481F-9F7D-82726E7C5F51}" destId="{5740DF80-F210-4CF7-B214-B46B3DCBA315}" srcOrd="0" destOrd="0" presId="urn:microsoft.com/office/officeart/2011/layout/TabList"/>
    <dgm:cxn modelId="{8EC68459-7E09-4417-9777-2F487D97AC96}" type="presOf" srcId="{4F6E53F1-DB8B-4474-9FE2-EAFF5946189C}" destId="{8F6FE8BA-10DB-4FC5-B45E-3B80D8F7F746}" srcOrd="0" destOrd="0" presId="urn:microsoft.com/office/officeart/2011/layout/TabList"/>
    <dgm:cxn modelId="{C54AD2A9-F539-47F7-AF80-DEB42FF68F59}" srcId="{4F6E53F1-DB8B-4474-9FE2-EAFF5946189C}" destId="{E54FCFBF-67AD-4E2E-8B46-AD97558EC0F3}" srcOrd="0" destOrd="0" parTransId="{DA1E31F0-F2E8-4D58-863D-7C8EA66E0A59}" sibTransId="{14419674-D652-4D66-A55E-0736DE625D30}"/>
    <dgm:cxn modelId="{07DF3D33-B9BA-4476-9418-5772701AE265}" srcId="{4F6E53F1-DB8B-4474-9FE2-EAFF5946189C}" destId="{04974C56-EF0F-4FC4-8B9F-2C7D74A47CA9}" srcOrd="1" destOrd="0" parTransId="{A79EFCCA-E8F7-4700-897F-35671BBEBE0B}" sibTransId="{497EDEC4-CA4E-4942-B8E8-A1CE5C16BFFD}"/>
    <dgm:cxn modelId="{860182B7-8C6A-464B-9333-BDB39F1C5D63}" srcId="{3C088B16-03F0-4828-9355-A9D9F8F57469}" destId="{682DAB27-901D-4BE8-867A-03963A72ADE9}" srcOrd="2" destOrd="0" parTransId="{75EC7CC7-32AA-4579-B6EE-5100274553A6}" sibTransId="{1415B8B0-D242-428D-9D33-61970D5A7912}"/>
    <dgm:cxn modelId="{4AC769F9-6D51-4633-BA8E-25FBEC4342D6}" srcId="{682DAB27-901D-4BE8-867A-03963A72ADE9}" destId="{75E5EB20-E6D9-481F-9F7D-82726E7C5F51}" srcOrd="1" destOrd="0" parTransId="{B05CBC94-FFCE-427B-9EDA-562837573232}" sibTransId="{48A4B43E-B66B-45BA-AE38-4074373D861D}"/>
    <dgm:cxn modelId="{536C2BAB-CEE2-448A-A9D9-379EFCB0E690}" type="presParOf" srcId="{7DC903BF-00E9-4D4C-BE18-D65B19EE9136}" destId="{73990DAC-873E-4E00-AB3B-8CB271057758}" srcOrd="0" destOrd="0" presId="urn:microsoft.com/office/officeart/2011/layout/TabList"/>
    <dgm:cxn modelId="{B0BE6D2F-C845-49AC-8814-CB09C7FD92D5}" type="presParOf" srcId="{73990DAC-873E-4E00-AB3B-8CB271057758}" destId="{09450036-4F4F-4631-B785-F0DB3B03D7BA}" srcOrd="0" destOrd="0" presId="urn:microsoft.com/office/officeart/2011/layout/TabList"/>
    <dgm:cxn modelId="{7452E4C7-185C-4AEB-865F-7C3ACC12F460}" type="presParOf" srcId="{73990DAC-873E-4E00-AB3B-8CB271057758}" destId="{8F6FE8BA-10DB-4FC5-B45E-3B80D8F7F746}" srcOrd="1" destOrd="0" presId="urn:microsoft.com/office/officeart/2011/layout/TabList"/>
    <dgm:cxn modelId="{8FD577C8-CC49-4DDC-92DD-A3980935233A}" type="presParOf" srcId="{73990DAC-873E-4E00-AB3B-8CB271057758}" destId="{4523523C-6206-4C1B-AF09-EC2E809DFE1B}" srcOrd="2" destOrd="0" presId="urn:microsoft.com/office/officeart/2011/layout/TabList"/>
    <dgm:cxn modelId="{6A697B89-CB25-419B-9BE5-019369951E06}" type="presParOf" srcId="{7DC903BF-00E9-4D4C-BE18-D65B19EE9136}" destId="{2BBCC32C-6FF5-4F4B-98C3-2E2C6E0F3317}" srcOrd="1" destOrd="0" presId="urn:microsoft.com/office/officeart/2011/layout/TabList"/>
    <dgm:cxn modelId="{799BCF82-DDD5-4818-B20B-C80FE135B6F8}" type="presParOf" srcId="{7DC903BF-00E9-4D4C-BE18-D65B19EE9136}" destId="{1F3D74D5-854D-446B-A529-C1CEEED60EDE}" srcOrd="2" destOrd="0" presId="urn:microsoft.com/office/officeart/2011/layout/TabList"/>
    <dgm:cxn modelId="{C4C7BE1D-7059-4029-9452-A8034C805888}" type="presParOf" srcId="{7DC903BF-00E9-4D4C-BE18-D65B19EE9136}" destId="{A105531B-9AAB-45A6-917D-F316CC1DB804}" srcOrd="3" destOrd="0" presId="urn:microsoft.com/office/officeart/2011/layout/TabList"/>
    <dgm:cxn modelId="{6BED53BE-BC31-4ABD-B1B2-0860E0219822}" type="presParOf" srcId="{A105531B-9AAB-45A6-917D-F316CC1DB804}" destId="{168B578E-A7AE-4D05-8EFB-96BF9AC85D31}" srcOrd="0" destOrd="0" presId="urn:microsoft.com/office/officeart/2011/layout/TabList"/>
    <dgm:cxn modelId="{71F41E71-36B8-43DB-AE38-BD4371494A76}" type="presParOf" srcId="{A105531B-9AAB-45A6-917D-F316CC1DB804}" destId="{99C801FA-BFFB-47D0-8F63-997345C718EE}" srcOrd="1" destOrd="0" presId="urn:microsoft.com/office/officeart/2011/layout/TabList"/>
    <dgm:cxn modelId="{E482F8CF-0ADF-44C6-812D-F0B1664DD62D}" type="presParOf" srcId="{A105531B-9AAB-45A6-917D-F316CC1DB804}" destId="{50938C38-FF29-4210-A8C7-B8C50181C3AF}" srcOrd="2" destOrd="0" presId="urn:microsoft.com/office/officeart/2011/layout/TabList"/>
    <dgm:cxn modelId="{66C9B8B1-8662-49F8-BB24-BBBCDDC1FE03}" type="presParOf" srcId="{7DC903BF-00E9-4D4C-BE18-D65B19EE9136}" destId="{B3BEA1B6-9B54-4931-8A5A-FA9B1C6C92D5}" srcOrd="4" destOrd="0" presId="urn:microsoft.com/office/officeart/2011/layout/TabList"/>
    <dgm:cxn modelId="{773AF9C5-80B0-4035-8A74-E38A20EA3CFE}" type="presParOf" srcId="{7DC903BF-00E9-4D4C-BE18-D65B19EE9136}" destId="{7F1E544B-0D70-468D-9BAB-395F41054504}" srcOrd="5" destOrd="0" presId="urn:microsoft.com/office/officeart/2011/layout/TabList"/>
    <dgm:cxn modelId="{31CFD685-65DD-48F4-9F58-668C583D7928}" type="presParOf" srcId="{7DC903BF-00E9-4D4C-BE18-D65B19EE9136}" destId="{87CE3CFB-01F4-420E-9D18-9583BB2C51E5}" srcOrd="6" destOrd="0" presId="urn:microsoft.com/office/officeart/2011/layout/TabList"/>
    <dgm:cxn modelId="{456C7706-2F4F-4691-8A3A-9635A022AFD3}" type="presParOf" srcId="{87CE3CFB-01F4-420E-9D18-9583BB2C51E5}" destId="{D321CA44-D98E-4F7E-92FA-8CF84D3F36B0}" srcOrd="0" destOrd="0" presId="urn:microsoft.com/office/officeart/2011/layout/TabList"/>
    <dgm:cxn modelId="{AA42F228-5A56-47D2-9A74-B176F0BE0D5B}" type="presParOf" srcId="{87CE3CFB-01F4-420E-9D18-9583BB2C51E5}" destId="{EFCB05F5-9588-45AE-AF23-714A4038296F}" srcOrd="1" destOrd="0" presId="urn:microsoft.com/office/officeart/2011/layout/TabList"/>
    <dgm:cxn modelId="{F1B5C8C9-280E-4D5B-B7CE-7C3B843CACC6}" type="presParOf" srcId="{87CE3CFB-01F4-420E-9D18-9583BB2C51E5}" destId="{81657956-AD96-44D7-81BB-4C98F66C64BD}" srcOrd="2" destOrd="0" presId="urn:microsoft.com/office/officeart/2011/layout/TabList"/>
    <dgm:cxn modelId="{A13064F2-B9B7-4CBA-BD4E-9AD622D03230}" type="presParOf" srcId="{7DC903BF-00E9-4D4C-BE18-D65B19EE9136}" destId="{5740DF80-F210-4CF7-B214-B46B3DCBA315}" srcOrd="7" destOrd="0" presId="urn:microsoft.com/office/officeart/2011/layout/TabList"/>
  </dgm:cxnLst>
  <dgm:bg/>
  <dgm:whole/>
</dgm:dataModel>
</file>

<file path=ppt/diagrams/data2.xml><?xml version="1.0" encoding="utf-8"?>
<dgm:dataModel xmlns:dgm="http://schemas.openxmlformats.org/drawingml/2006/diagram" xmlns:a="http://schemas.openxmlformats.org/drawingml/2006/main">
  <dgm:ptLst>
    <dgm:pt modelId="{FBC37D2E-D1BA-44D7-A29D-6BE1067D9E0D}"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uk-UA"/>
        </a:p>
      </dgm:t>
    </dgm:pt>
    <dgm:pt modelId="{0B15A0E8-A672-4685-9854-5DB2075EC8FC}">
      <dgm:prSet phldrT="[Текст]"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uk-UA" sz="2800" b="1" i="1" noProof="0" dirty="0" smtClean="0">
              <a:solidFill>
                <a:srgbClr val="FFFF00"/>
              </a:solidFill>
            </a:rPr>
            <a:t>Видалити</a:t>
          </a:r>
          <a:r>
            <a:rPr lang="uk-UA" sz="2800" b="1" i="1" noProof="0" dirty="0" smtClean="0"/>
            <a:t> виділені об'єкти можна різними способами:</a:t>
          </a:r>
          <a:endParaRPr lang="uk-UA" sz="2800" b="1" i="1" noProof="0" dirty="0"/>
        </a:p>
      </dgm:t>
    </dgm:pt>
    <dgm:pt modelId="{74E32684-460E-46AA-806B-9FFA6D83E54A}" type="parTrans" cxnId="{073CEF59-BFC4-40A9-841A-ECEDA540F482}">
      <dgm:prSet/>
      <dgm:spPr/>
      <dgm:t>
        <a:bodyPr/>
        <a:lstStyle/>
        <a:p>
          <a:endParaRPr lang="uk-UA"/>
        </a:p>
      </dgm:t>
    </dgm:pt>
    <dgm:pt modelId="{35296B93-3B87-4D2F-90BD-4922ED84B45E}" type="sibTrans" cxnId="{073CEF59-BFC4-40A9-841A-ECEDA540F482}">
      <dgm:prSet/>
      <dgm:spPr/>
      <dgm:t>
        <a:bodyPr/>
        <a:lstStyle/>
        <a:p>
          <a:endParaRPr lang="uk-UA"/>
        </a:p>
      </dgm:t>
    </dgm:pt>
    <dgm:pt modelId="{A866C647-1427-4799-A7F7-CF790FA5B751}" type="asst">
      <dgm:prSet phldrT="[Текст]" custT="1">
        <dgm:style>
          <a:lnRef idx="3">
            <a:schemeClr val="lt1"/>
          </a:lnRef>
          <a:fillRef idx="1">
            <a:schemeClr val="accent3"/>
          </a:fillRef>
          <a:effectRef idx="1">
            <a:schemeClr val="accent3"/>
          </a:effectRef>
          <a:fontRef idx="minor">
            <a:schemeClr val="lt1"/>
          </a:fontRef>
        </dgm:style>
      </dgm:prSet>
      <dgm:spPr/>
      <dgm:t>
        <a:bodyPr/>
        <a:lstStyle/>
        <a:p>
          <a:r>
            <a:rPr lang="uk-UA" sz="2400" b="1" i="1" noProof="0" dirty="0" smtClean="0"/>
            <a:t>Вибрати вказівку </a:t>
          </a:r>
          <a:r>
            <a:rPr lang="uk-UA" sz="2400" b="1" i="1" noProof="0" dirty="0" smtClean="0">
              <a:solidFill>
                <a:srgbClr val="FFFF00"/>
              </a:solidFill>
            </a:rPr>
            <a:t>Видалити</a:t>
          </a:r>
          <a:r>
            <a:rPr lang="uk-UA" sz="2400" b="1" i="1" noProof="0" dirty="0" smtClean="0"/>
            <a:t> контекстного меню</a:t>
          </a:r>
          <a:endParaRPr lang="uk-UA" sz="2400" b="1" i="1" noProof="0" dirty="0"/>
        </a:p>
      </dgm:t>
    </dgm:pt>
    <dgm:pt modelId="{08676565-C161-4B46-A538-20BD045714A6}" type="parTrans" cxnId="{3466C0E8-C838-43E9-91C7-946032274677}">
      <dgm:prSet/>
      <dgm:spPr>
        <a:ln w="38100">
          <a:solidFill>
            <a:srgbClr val="660066"/>
          </a:solidFill>
        </a:ln>
      </dgm:spPr>
      <dgm:t>
        <a:bodyPr/>
        <a:lstStyle/>
        <a:p>
          <a:endParaRPr lang="uk-UA"/>
        </a:p>
      </dgm:t>
    </dgm:pt>
    <dgm:pt modelId="{C8404B6C-BCF7-486A-B990-FBE8F8AD59BC}" type="sibTrans" cxnId="{3466C0E8-C838-43E9-91C7-946032274677}">
      <dgm:prSet/>
      <dgm:spPr/>
      <dgm:t>
        <a:bodyPr/>
        <a:lstStyle/>
        <a:p>
          <a:endParaRPr lang="uk-UA"/>
        </a:p>
      </dgm:t>
    </dgm:pt>
    <dgm:pt modelId="{998E4042-6DB8-48D0-807D-998E131E1607}" type="asst">
      <dgm:prSet phldrT="[Текст]">
        <dgm:style>
          <a:lnRef idx="3">
            <a:schemeClr val="lt1"/>
          </a:lnRef>
          <a:fillRef idx="1">
            <a:schemeClr val="accent3"/>
          </a:fillRef>
          <a:effectRef idx="1">
            <a:schemeClr val="accent3"/>
          </a:effectRef>
          <a:fontRef idx="minor">
            <a:schemeClr val="lt1"/>
          </a:fontRef>
        </dgm:style>
      </dgm:prSet>
      <dgm:spPr/>
      <dgm:t>
        <a:bodyPr/>
        <a:lstStyle/>
        <a:p>
          <a:r>
            <a:rPr lang="uk-UA" b="1" i="1" noProof="0" dirty="0" smtClean="0"/>
            <a:t>Перетягнути мишею виділені об'єкти на значок </a:t>
          </a:r>
          <a:r>
            <a:rPr lang="uk-UA" b="1" i="1" noProof="0" dirty="0" smtClean="0">
              <a:solidFill>
                <a:srgbClr val="FFFF00"/>
              </a:solidFill>
            </a:rPr>
            <a:t>Кошика</a:t>
          </a:r>
          <a:endParaRPr lang="uk-UA" b="1" i="1" noProof="0" dirty="0">
            <a:solidFill>
              <a:srgbClr val="FFFF00"/>
            </a:solidFill>
          </a:endParaRPr>
        </a:p>
      </dgm:t>
    </dgm:pt>
    <dgm:pt modelId="{4D97E66D-A918-4B62-A813-FE226D0FB7F0}" type="parTrans" cxnId="{6CE41534-8A1E-4669-8639-15175AD899BB}">
      <dgm:prSet/>
      <dgm:spPr>
        <a:ln w="38100">
          <a:solidFill>
            <a:srgbClr val="660066"/>
          </a:solidFill>
        </a:ln>
      </dgm:spPr>
      <dgm:t>
        <a:bodyPr/>
        <a:lstStyle/>
        <a:p>
          <a:endParaRPr lang="uk-UA"/>
        </a:p>
      </dgm:t>
    </dgm:pt>
    <dgm:pt modelId="{91289A90-216B-47F8-8F24-9D01AD7C15B5}" type="sibTrans" cxnId="{6CE41534-8A1E-4669-8639-15175AD899BB}">
      <dgm:prSet/>
      <dgm:spPr/>
      <dgm:t>
        <a:bodyPr/>
        <a:lstStyle/>
        <a:p>
          <a:endParaRPr lang="uk-UA"/>
        </a:p>
      </dgm:t>
    </dgm:pt>
    <dgm:pt modelId="{46CA25D0-CF16-4C7B-ACC1-ECBDA4AB23EE}" type="asst">
      <dgm:prSet phldrT="[Текст]" custT="1">
        <dgm:style>
          <a:lnRef idx="3">
            <a:schemeClr val="lt1"/>
          </a:lnRef>
          <a:fillRef idx="1">
            <a:schemeClr val="accent3"/>
          </a:fillRef>
          <a:effectRef idx="1">
            <a:schemeClr val="accent3"/>
          </a:effectRef>
          <a:fontRef idx="minor">
            <a:schemeClr val="lt1"/>
          </a:fontRef>
        </dgm:style>
      </dgm:prSet>
      <dgm:spPr/>
      <dgm:t>
        <a:bodyPr/>
        <a:lstStyle/>
        <a:p>
          <a:r>
            <a:rPr lang="uk-UA" sz="2400" b="1" i="1" noProof="0" dirty="0" smtClean="0"/>
            <a:t>Натиснути клавішу </a:t>
          </a:r>
          <a:r>
            <a:rPr lang="uk-UA" sz="2400" b="1" i="1" noProof="0" dirty="0" err="1" smtClean="0">
              <a:solidFill>
                <a:srgbClr val="FFFF00"/>
              </a:solidFill>
            </a:rPr>
            <a:t>Delete</a:t>
          </a:r>
          <a:endParaRPr lang="uk-UA" sz="2400" b="1" i="1" noProof="0" dirty="0">
            <a:solidFill>
              <a:srgbClr val="FFFF00"/>
            </a:solidFill>
          </a:endParaRPr>
        </a:p>
      </dgm:t>
    </dgm:pt>
    <dgm:pt modelId="{FF626411-A9DB-410F-B426-262EBDA6314B}" type="parTrans" cxnId="{AF057F29-7B58-4DD5-921D-98350D2E730C}">
      <dgm:prSet/>
      <dgm:spPr>
        <a:ln w="38100">
          <a:solidFill>
            <a:srgbClr val="660066"/>
          </a:solidFill>
        </a:ln>
      </dgm:spPr>
      <dgm:t>
        <a:bodyPr/>
        <a:lstStyle/>
        <a:p>
          <a:endParaRPr lang="uk-UA"/>
        </a:p>
      </dgm:t>
    </dgm:pt>
    <dgm:pt modelId="{07191468-8FBA-44EE-8E2B-660232F0FAB5}" type="sibTrans" cxnId="{AF057F29-7B58-4DD5-921D-98350D2E730C}">
      <dgm:prSet/>
      <dgm:spPr/>
      <dgm:t>
        <a:bodyPr/>
        <a:lstStyle/>
        <a:p>
          <a:endParaRPr lang="uk-UA"/>
        </a:p>
      </dgm:t>
    </dgm:pt>
    <dgm:pt modelId="{6FB8C8D2-3CC1-4C51-BAF3-A2C802505366}" type="pres">
      <dgm:prSet presAssocID="{FBC37D2E-D1BA-44D7-A29D-6BE1067D9E0D}" presName="hierChild1" presStyleCnt="0">
        <dgm:presLayoutVars>
          <dgm:orgChart val="1"/>
          <dgm:chPref val="1"/>
          <dgm:dir/>
          <dgm:animOne val="branch"/>
          <dgm:animLvl val="lvl"/>
          <dgm:resizeHandles/>
        </dgm:presLayoutVars>
      </dgm:prSet>
      <dgm:spPr/>
      <dgm:t>
        <a:bodyPr/>
        <a:lstStyle/>
        <a:p>
          <a:endParaRPr lang="uk-UA"/>
        </a:p>
      </dgm:t>
    </dgm:pt>
    <dgm:pt modelId="{966AD422-79C5-4FEF-BDF1-862CFB94A9E9}" type="pres">
      <dgm:prSet presAssocID="{0B15A0E8-A672-4685-9854-5DB2075EC8FC}" presName="hierRoot1" presStyleCnt="0">
        <dgm:presLayoutVars>
          <dgm:hierBranch val="init"/>
        </dgm:presLayoutVars>
      </dgm:prSet>
      <dgm:spPr/>
    </dgm:pt>
    <dgm:pt modelId="{3570DAAE-70F1-46CB-8948-5EF3666B5831}" type="pres">
      <dgm:prSet presAssocID="{0B15A0E8-A672-4685-9854-5DB2075EC8FC}" presName="rootComposite1" presStyleCnt="0"/>
      <dgm:spPr/>
    </dgm:pt>
    <dgm:pt modelId="{F8564E28-EFC2-4CCB-BAC5-F617B7E0BD95}" type="pres">
      <dgm:prSet presAssocID="{0B15A0E8-A672-4685-9854-5DB2075EC8FC}" presName="rootText1" presStyleLbl="node0" presStyleIdx="0" presStyleCnt="1" custScaleX="380944" custLinFactNeighborY="-26958">
        <dgm:presLayoutVars>
          <dgm:chPref val="3"/>
        </dgm:presLayoutVars>
      </dgm:prSet>
      <dgm:spPr>
        <a:prstGeom prst="roundRect">
          <a:avLst/>
        </a:prstGeom>
      </dgm:spPr>
      <dgm:t>
        <a:bodyPr/>
        <a:lstStyle/>
        <a:p>
          <a:endParaRPr lang="uk-UA"/>
        </a:p>
      </dgm:t>
    </dgm:pt>
    <dgm:pt modelId="{06934DFA-C437-4EE7-8711-A31C708E8971}" type="pres">
      <dgm:prSet presAssocID="{0B15A0E8-A672-4685-9854-5DB2075EC8FC}" presName="rootConnector1" presStyleLbl="node1" presStyleIdx="0" presStyleCnt="0"/>
      <dgm:spPr/>
      <dgm:t>
        <a:bodyPr/>
        <a:lstStyle/>
        <a:p>
          <a:endParaRPr lang="uk-UA"/>
        </a:p>
      </dgm:t>
    </dgm:pt>
    <dgm:pt modelId="{DC3F67B8-CEC0-4A18-AC66-2B113F3BEFA8}" type="pres">
      <dgm:prSet presAssocID="{0B15A0E8-A672-4685-9854-5DB2075EC8FC}" presName="hierChild2" presStyleCnt="0"/>
      <dgm:spPr/>
    </dgm:pt>
    <dgm:pt modelId="{745ECB94-D355-46E0-9159-DECBCAEFE846}" type="pres">
      <dgm:prSet presAssocID="{0B15A0E8-A672-4685-9854-5DB2075EC8FC}" presName="hierChild3" presStyleCnt="0"/>
      <dgm:spPr/>
    </dgm:pt>
    <dgm:pt modelId="{503DEBAB-560E-47F2-8F93-86CBE82287E0}" type="pres">
      <dgm:prSet presAssocID="{08676565-C161-4B46-A538-20BD045714A6}" presName="Name111" presStyleLbl="parChTrans1D2" presStyleIdx="0" presStyleCnt="3"/>
      <dgm:spPr/>
      <dgm:t>
        <a:bodyPr/>
        <a:lstStyle/>
        <a:p>
          <a:endParaRPr lang="uk-UA"/>
        </a:p>
      </dgm:t>
    </dgm:pt>
    <dgm:pt modelId="{C553043F-0005-428C-A023-D89AF2ED631F}" type="pres">
      <dgm:prSet presAssocID="{A866C647-1427-4799-A7F7-CF790FA5B751}" presName="hierRoot3" presStyleCnt="0">
        <dgm:presLayoutVars>
          <dgm:hierBranch val="init"/>
        </dgm:presLayoutVars>
      </dgm:prSet>
      <dgm:spPr/>
    </dgm:pt>
    <dgm:pt modelId="{E7967EA3-28DB-4485-B429-6BA3852E0C0B}" type="pres">
      <dgm:prSet presAssocID="{A866C647-1427-4799-A7F7-CF790FA5B751}" presName="rootComposite3" presStyleCnt="0"/>
      <dgm:spPr/>
    </dgm:pt>
    <dgm:pt modelId="{853F1B0D-EBEA-4879-B61A-E00569FD0BB7}" type="pres">
      <dgm:prSet presAssocID="{A866C647-1427-4799-A7F7-CF790FA5B751}" presName="rootText3" presStyleLbl="asst1" presStyleIdx="0" presStyleCnt="3" custScaleX="168062" custLinFactNeighborX="-148" custLinFactNeighborY="-53653">
        <dgm:presLayoutVars>
          <dgm:chPref val="3"/>
        </dgm:presLayoutVars>
      </dgm:prSet>
      <dgm:spPr>
        <a:prstGeom prst="roundRect">
          <a:avLst/>
        </a:prstGeom>
      </dgm:spPr>
      <dgm:t>
        <a:bodyPr/>
        <a:lstStyle/>
        <a:p>
          <a:endParaRPr lang="uk-UA"/>
        </a:p>
      </dgm:t>
    </dgm:pt>
    <dgm:pt modelId="{D4183EAF-90AC-471E-BF94-90BCD8FDDD64}" type="pres">
      <dgm:prSet presAssocID="{A866C647-1427-4799-A7F7-CF790FA5B751}" presName="rootConnector3" presStyleLbl="asst1" presStyleIdx="0" presStyleCnt="3"/>
      <dgm:spPr/>
      <dgm:t>
        <a:bodyPr/>
        <a:lstStyle/>
        <a:p>
          <a:endParaRPr lang="uk-UA"/>
        </a:p>
      </dgm:t>
    </dgm:pt>
    <dgm:pt modelId="{E3B439CA-4595-4651-92E0-A6984A8D82DB}" type="pres">
      <dgm:prSet presAssocID="{A866C647-1427-4799-A7F7-CF790FA5B751}" presName="hierChild6" presStyleCnt="0"/>
      <dgm:spPr/>
    </dgm:pt>
    <dgm:pt modelId="{881E8CE5-7EF0-472F-82A2-604BEC302494}" type="pres">
      <dgm:prSet presAssocID="{A866C647-1427-4799-A7F7-CF790FA5B751}" presName="hierChild7" presStyleCnt="0"/>
      <dgm:spPr/>
    </dgm:pt>
    <dgm:pt modelId="{1E16D6B3-F442-46F1-98F2-6469BCBD17CB}" type="pres">
      <dgm:prSet presAssocID="{FF626411-A9DB-410F-B426-262EBDA6314B}" presName="Name111" presStyleLbl="parChTrans1D2" presStyleIdx="1" presStyleCnt="3"/>
      <dgm:spPr/>
      <dgm:t>
        <a:bodyPr/>
        <a:lstStyle/>
        <a:p>
          <a:endParaRPr lang="uk-UA"/>
        </a:p>
      </dgm:t>
    </dgm:pt>
    <dgm:pt modelId="{DDDBBA9B-652E-44DF-A40E-AF213C8AE173}" type="pres">
      <dgm:prSet presAssocID="{46CA25D0-CF16-4C7B-ACC1-ECBDA4AB23EE}" presName="hierRoot3" presStyleCnt="0">
        <dgm:presLayoutVars>
          <dgm:hierBranch val="init"/>
        </dgm:presLayoutVars>
      </dgm:prSet>
      <dgm:spPr/>
    </dgm:pt>
    <dgm:pt modelId="{7EDF589C-D40C-4888-A197-4B5FF3BAF2DC}" type="pres">
      <dgm:prSet presAssocID="{46CA25D0-CF16-4C7B-ACC1-ECBDA4AB23EE}" presName="rootComposite3" presStyleCnt="0"/>
      <dgm:spPr/>
    </dgm:pt>
    <dgm:pt modelId="{3353CDD9-E886-4457-90CA-B4D1FAA1FC71}" type="pres">
      <dgm:prSet presAssocID="{46CA25D0-CF16-4C7B-ACC1-ECBDA4AB23EE}" presName="rootText3" presStyleLbl="asst1" presStyleIdx="1" presStyleCnt="3" custScaleX="124605" custLinFactNeighborX="55515" custLinFactNeighborY="-53653">
        <dgm:presLayoutVars>
          <dgm:chPref val="3"/>
        </dgm:presLayoutVars>
      </dgm:prSet>
      <dgm:spPr>
        <a:prstGeom prst="roundRect">
          <a:avLst/>
        </a:prstGeom>
      </dgm:spPr>
      <dgm:t>
        <a:bodyPr/>
        <a:lstStyle/>
        <a:p>
          <a:endParaRPr lang="uk-UA"/>
        </a:p>
      </dgm:t>
    </dgm:pt>
    <dgm:pt modelId="{EFD92454-3C18-4452-9003-72E44C61B22C}" type="pres">
      <dgm:prSet presAssocID="{46CA25D0-CF16-4C7B-ACC1-ECBDA4AB23EE}" presName="rootConnector3" presStyleLbl="asst1" presStyleIdx="1" presStyleCnt="3"/>
      <dgm:spPr/>
      <dgm:t>
        <a:bodyPr/>
        <a:lstStyle/>
        <a:p>
          <a:endParaRPr lang="uk-UA"/>
        </a:p>
      </dgm:t>
    </dgm:pt>
    <dgm:pt modelId="{B1510467-30FD-4EB7-8DB1-8B6659CF77F3}" type="pres">
      <dgm:prSet presAssocID="{46CA25D0-CF16-4C7B-ACC1-ECBDA4AB23EE}" presName="hierChild6" presStyleCnt="0"/>
      <dgm:spPr/>
    </dgm:pt>
    <dgm:pt modelId="{3DDE5677-66FE-4213-A825-DB8B81457CCD}" type="pres">
      <dgm:prSet presAssocID="{46CA25D0-CF16-4C7B-ACC1-ECBDA4AB23EE}" presName="hierChild7" presStyleCnt="0"/>
      <dgm:spPr/>
    </dgm:pt>
    <dgm:pt modelId="{6A81CCF1-C8AB-46D0-B01B-331325EDF2BD}" type="pres">
      <dgm:prSet presAssocID="{4D97E66D-A918-4B62-A813-FE226D0FB7F0}" presName="Name111" presStyleLbl="parChTrans1D2" presStyleIdx="2" presStyleCnt="3"/>
      <dgm:spPr/>
      <dgm:t>
        <a:bodyPr/>
        <a:lstStyle/>
        <a:p>
          <a:endParaRPr lang="uk-UA"/>
        </a:p>
      </dgm:t>
    </dgm:pt>
    <dgm:pt modelId="{C2B1B078-E29B-4928-B0D5-8B80474671C6}" type="pres">
      <dgm:prSet presAssocID="{998E4042-6DB8-48D0-807D-998E131E1607}" presName="hierRoot3" presStyleCnt="0">
        <dgm:presLayoutVars>
          <dgm:hierBranch val="init"/>
        </dgm:presLayoutVars>
      </dgm:prSet>
      <dgm:spPr/>
    </dgm:pt>
    <dgm:pt modelId="{620C4626-9D64-4607-AC7D-6CB9040B3608}" type="pres">
      <dgm:prSet presAssocID="{998E4042-6DB8-48D0-807D-998E131E1607}" presName="rootComposite3" presStyleCnt="0"/>
      <dgm:spPr/>
    </dgm:pt>
    <dgm:pt modelId="{C2F1F3F2-B7B9-49FE-B621-D3AF5BCE17EB}" type="pres">
      <dgm:prSet presAssocID="{998E4042-6DB8-48D0-807D-998E131E1607}" presName="rootText3" presStyleLbl="asst1" presStyleIdx="2" presStyleCnt="3" custScaleX="194003" custLinFactNeighborX="9927" custLinFactNeighborY="44485">
        <dgm:presLayoutVars>
          <dgm:chPref val="3"/>
        </dgm:presLayoutVars>
      </dgm:prSet>
      <dgm:spPr>
        <a:prstGeom prst="roundRect">
          <a:avLst/>
        </a:prstGeom>
      </dgm:spPr>
      <dgm:t>
        <a:bodyPr/>
        <a:lstStyle/>
        <a:p>
          <a:endParaRPr lang="uk-UA"/>
        </a:p>
      </dgm:t>
    </dgm:pt>
    <dgm:pt modelId="{74EEB8D9-9F6B-4365-B514-7DA5D643C72D}" type="pres">
      <dgm:prSet presAssocID="{998E4042-6DB8-48D0-807D-998E131E1607}" presName="rootConnector3" presStyleLbl="asst1" presStyleIdx="2" presStyleCnt="3"/>
      <dgm:spPr/>
      <dgm:t>
        <a:bodyPr/>
        <a:lstStyle/>
        <a:p>
          <a:endParaRPr lang="uk-UA"/>
        </a:p>
      </dgm:t>
    </dgm:pt>
    <dgm:pt modelId="{4C600DC2-5C5E-4069-9ACD-3943B263FA50}" type="pres">
      <dgm:prSet presAssocID="{998E4042-6DB8-48D0-807D-998E131E1607}" presName="hierChild6" presStyleCnt="0"/>
      <dgm:spPr/>
    </dgm:pt>
    <dgm:pt modelId="{FEFE3479-9514-43B0-A62B-CCAF4D518DE6}" type="pres">
      <dgm:prSet presAssocID="{998E4042-6DB8-48D0-807D-998E131E1607}" presName="hierChild7" presStyleCnt="0"/>
      <dgm:spPr/>
    </dgm:pt>
  </dgm:ptLst>
  <dgm:cxnLst>
    <dgm:cxn modelId="{78B0A68E-D99E-403D-9DF5-B4267CB21BD0}" type="presOf" srcId="{FBC37D2E-D1BA-44D7-A29D-6BE1067D9E0D}" destId="{6FB8C8D2-3CC1-4C51-BAF3-A2C802505366}" srcOrd="0" destOrd="0" presId="urn:microsoft.com/office/officeart/2005/8/layout/orgChart1"/>
    <dgm:cxn modelId="{1FBD257D-4632-4B2E-A53A-E1AEFD141F15}" type="presOf" srcId="{FF626411-A9DB-410F-B426-262EBDA6314B}" destId="{1E16D6B3-F442-46F1-98F2-6469BCBD17CB}" srcOrd="0" destOrd="0" presId="urn:microsoft.com/office/officeart/2005/8/layout/orgChart1"/>
    <dgm:cxn modelId="{7D36459E-C5F9-4D8C-B512-DA7FD9CAF224}" type="presOf" srcId="{46CA25D0-CF16-4C7B-ACC1-ECBDA4AB23EE}" destId="{EFD92454-3C18-4452-9003-72E44C61B22C}" srcOrd="1" destOrd="0" presId="urn:microsoft.com/office/officeart/2005/8/layout/orgChart1"/>
    <dgm:cxn modelId="{18C67CC2-B923-44F9-AAC1-4FDF133C7FE6}" type="presOf" srcId="{4D97E66D-A918-4B62-A813-FE226D0FB7F0}" destId="{6A81CCF1-C8AB-46D0-B01B-331325EDF2BD}" srcOrd="0" destOrd="0" presId="urn:microsoft.com/office/officeart/2005/8/layout/orgChart1"/>
    <dgm:cxn modelId="{8AAED037-88BC-4CBC-9C3A-6756EAB74D22}" type="presOf" srcId="{A866C647-1427-4799-A7F7-CF790FA5B751}" destId="{853F1B0D-EBEA-4879-B61A-E00569FD0BB7}" srcOrd="0" destOrd="0" presId="urn:microsoft.com/office/officeart/2005/8/layout/orgChart1"/>
    <dgm:cxn modelId="{B4F60E72-359F-4033-A027-5E0A91C51029}" type="presOf" srcId="{998E4042-6DB8-48D0-807D-998E131E1607}" destId="{C2F1F3F2-B7B9-49FE-B621-D3AF5BCE17EB}" srcOrd="0" destOrd="0" presId="urn:microsoft.com/office/officeart/2005/8/layout/orgChart1"/>
    <dgm:cxn modelId="{34E24393-856E-40B5-A3FD-424B3E5204A5}" type="presOf" srcId="{0B15A0E8-A672-4685-9854-5DB2075EC8FC}" destId="{F8564E28-EFC2-4CCB-BAC5-F617B7E0BD95}" srcOrd="0" destOrd="0" presId="urn:microsoft.com/office/officeart/2005/8/layout/orgChart1"/>
    <dgm:cxn modelId="{AF057F29-7B58-4DD5-921D-98350D2E730C}" srcId="{0B15A0E8-A672-4685-9854-5DB2075EC8FC}" destId="{46CA25D0-CF16-4C7B-ACC1-ECBDA4AB23EE}" srcOrd="1" destOrd="0" parTransId="{FF626411-A9DB-410F-B426-262EBDA6314B}" sibTransId="{07191468-8FBA-44EE-8E2B-660232F0FAB5}"/>
    <dgm:cxn modelId="{073CEF59-BFC4-40A9-841A-ECEDA540F482}" srcId="{FBC37D2E-D1BA-44D7-A29D-6BE1067D9E0D}" destId="{0B15A0E8-A672-4685-9854-5DB2075EC8FC}" srcOrd="0" destOrd="0" parTransId="{74E32684-460E-46AA-806B-9FFA6D83E54A}" sibTransId="{35296B93-3B87-4D2F-90BD-4922ED84B45E}"/>
    <dgm:cxn modelId="{3466C0E8-C838-43E9-91C7-946032274677}" srcId="{0B15A0E8-A672-4685-9854-5DB2075EC8FC}" destId="{A866C647-1427-4799-A7F7-CF790FA5B751}" srcOrd="0" destOrd="0" parTransId="{08676565-C161-4B46-A538-20BD045714A6}" sibTransId="{C8404B6C-BCF7-486A-B990-FBE8F8AD59BC}"/>
    <dgm:cxn modelId="{24C76EB2-20ED-4251-A68E-B7F44CD8416B}" type="presOf" srcId="{998E4042-6DB8-48D0-807D-998E131E1607}" destId="{74EEB8D9-9F6B-4365-B514-7DA5D643C72D}" srcOrd="1" destOrd="0" presId="urn:microsoft.com/office/officeart/2005/8/layout/orgChart1"/>
    <dgm:cxn modelId="{4704D984-E98A-4E31-9661-EED23430261A}" type="presOf" srcId="{A866C647-1427-4799-A7F7-CF790FA5B751}" destId="{D4183EAF-90AC-471E-BF94-90BCD8FDDD64}" srcOrd="1" destOrd="0" presId="urn:microsoft.com/office/officeart/2005/8/layout/orgChart1"/>
    <dgm:cxn modelId="{6CE41534-8A1E-4669-8639-15175AD899BB}" srcId="{0B15A0E8-A672-4685-9854-5DB2075EC8FC}" destId="{998E4042-6DB8-48D0-807D-998E131E1607}" srcOrd="2" destOrd="0" parTransId="{4D97E66D-A918-4B62-A813-FE226D0FB7F0}" sibTransId="{91289A90-216B-47F8-8F24-9D01AD7C15B5}"/>
    <dgm:cxn modelId="{36F67F6E-2576-4142-AF84-EEFC99BEED31}" type="presOf" srcId="{08676565-C161-4B46-A538-20BD045714A6}" destId="{503DEBAB-560E-47F2-8F93-86CBE82287E0}" srcOrd="0" destOrd="0" presId="urn:microsoft.com/office/officeart/2005/8/layout/orgChart1"/>
    <dgm:cxn modelId="{C053B27F-2252-4F9F-91F3-7762611E4B54}" type="presOf" srcId="{0B15A0E8-A672-4685-9854-5DB2075EC8FC}" destId="{06934DFA-C437-4EE7-8711-A31C708E8971}" srcOrd="1" destOrd="0" presId="urn:microsoft.com/office/officeart/2005/8/layout/orgChart1"/>
    <dgm:cxn modelId="{32391B4C-5624-49C2-BC71-E338ABD15C02}" type="presOf" srcId="{46CA25D0-CF16-4C7B-ACC1-ECBDA4AB23EE}" destId="{3353CDD9-E886-4457-90CA-B4D1FAA1FC71}" srcOrd="0" destOrd="0" presId="urn:microsoft.com/office/officeart/2005/8/layout/orgChart1"/>
    <dgm:cxn modelId="{266041D6-C657-47E7-8B48-595D9BE9E36E}" type="presParOf" srcId="{6FB8C8D2-3CC1-4C51-BAF3-A2C802505366}" destId="{966AD422-79C5-4FEF-BDF1-862CFB94A9E9}" srcOrd="0" destOrd="0" presId="urn:microsoft.com/office/officeart/2005/8/layout/orgChart1"/>
    <dgm:cxn modelId="{23A34099-EC45-4146-B2C4-C97F7BCE2DA9}" type="presParOf" srcId="{966AD422-79C5-4FEF-BDF1-862CFB94A9E9}" destId="{3570DAAE-70F1-46CB-8948-5EF3666B5831}" srcOrd="0" destOrd="0" presId="urn:microsoft.com/office/officeart/2005/8/layout/orgChart1"/>
    <dgm:cxn modelId="{D8346DBF-7584-4A0F-B343-70F5189C2E2E}" type="presParOf" srcId="{3570DAAE-70F1-46CB-8948-5EF3666B5831}" destId="{F8564E28-EFC2-4CCB-BAC5-F617B7E0BD95}" srcOrd="0" destOrd="0" presId="urn:microsoft.com/office/officeart/2005/8/layout/orgChart1"/>
    <dgm:cxn modelId="{52D99ABA-ED1A-447F-B7D7-2F365A2D1205}" type="presParOf" srcId="{3570DAAE-70F1-46CB-8948-5EF3666B5831}" destId="{06934DFA-C437-4EE7-8711-A31C708E8971}" srcOrd="1" destOrd="0" presId="urn:microsoft.com/office/officeart/2005/8/layout/orgChart1"/>
    <dgm:cxn modelId="{F73502C5-2A3C-4FBF-BCB0-0BF4A0E68ED8}" type="presParOf" srcId="{966AD422-79C5-4FEF-BDF1-862CFB94A9E9}" destId="{DC3F67B8-CEC0-4A18-AC66-2B113F3BEFA8}" srcOrd="1" destOrd="0" presId="urn:microsoft.com/office/officeart/2005/8/layout/orgChart1"/>
    <dgm:cxn modelId="{51611908-641C-457B-9E55-BF1F0E800584}" type="presParOf" srcId="{966AD422-79C5-4FEF-BDF1-862CFB94A9E9}" destId="{745ECB94-D355-46E0-9159-DECBCAEFE846}" srcOrd="2" destOrd="0" presId="urn:microsoft.com/office/officeart/2005/8/layout/orgChart1"/>
    <dgm:cxn modelId="{3E33BB0A-F174-419A-89C2-2FE1716F2410}" type="presParOf" srcId="{745ECB94-D355-46E0-9159-DECBCAEFE846}" destId="{503DEBAB-560E-47F2-8F93-86CBE82287E0}" srcOrd="0" destOrd="0" presId="urn:microsoft.com/office/officeart/2005/8/layout/orgChart1"/>
    <dgm:cxn modelId="{EB73F1C7-265E-4B3E-8D79-FED9DFD3DF9C}" type="presParOf" srcId="{745ECB94-D355-46E0-9159-DECBCAEFE846}" destId="{C553043F-0005-428C-A023-D89AF2ED631F}" srcOrd="1" destOrd="0" presId="urn:microsoft.com/office/officeart/2005/8/layout/orgChart1"/>
    <dgm:cxn modelId="{9D147160-71F5-4FA1-B9BE-6FF66BD840A0}" type="presParOf" srcId="{C553043F-0005-428C-A023-D89AF2ED631F}" destId="{E7967EA3-28DB-4485-B429-6BA3852E0C0B}" srcOrd="0" destOrd="0" presId="urn:microsoft.com/office/officeart/2005/8/layout/orgChart1"/>
    <dgm:cxn modelId="{C568DF30-989D-4A6E-B9B2-C615BBDD278B}" type="presParOf" srcId="{E7967EA3-28DB-4485-B429-6BA3852E0C0B}" destId="{853F1B0D-EBEA-4879-B61A-E00569FD0BB7}" srcOrd="0" destOrd="0" presId="urn:microsoft.com/office/officeart/2005/8/layout/orgChart1"/>
    <dgm:cxn modelId="{39D9C92A-AF2E-46A6-82D0-116061494397}" type="presParOf" srcId="{E7967EA3-28DB-4485-B429-6BA3852E0C0B}" destId="{D4183EAF-90AC-471E-BF94-90BCD8FDDD64}" srcOrd="1" destOrd="0" presId="urn:microsoft.com/office/officeart/2005/8/layout/orgChart1"/>
    <dgm:cxn modelId="{46881447-AF98-4799-B1F9-35CC2F30A6EA}" type="presParOf" srcId="{C553043F-0005-428C-A023-D89AF2ED631F}" destId="{E3B439CA-4595-4651-92E0-A6984A8D82DB}" srcOrd="1" destOrd="0" presId="urn:microsoft.com/office/officeart/2005/8/layout/orgChart1"/>
    <dgm:cxn modelId="{1A128431-BB1A-4A26-8228-3C54730A8175}" type="presParOf" srcId="{C553043F-0005-428C-A023-D89AF2ED631F}" destId="{881E8CE5-7EF0-472F-82A2-604BEC302494}" srcOrd="2" destOrd="0" presId="urn:microsoft.com/office/officeart/2005/8/layout/orgChart1"/>
    <dgm:cxn modelId="{9F327571-63EB-44F8-A58E-AD245F231E37}" type="presParOf" srcId="{745ECB94-D355-46E0-9159-DECBCAEFE846}" destId="{1E16D6B3-F442-46F1-98F2-6469BCBD17CB}" srcOrd="2" destOrd="0" presId="urn:microsoft.com/office/officeart/2005/8/layout/orgChart1"/>
    <dgm:cxn modelId="{0CC617E0-D346-491A-B6A9-17424435574F}" type="presParOf" srcId="{745ECB94-D355-46E0-9159-DECBCAEFE846}" destId="{DDDBBA9B-652E-44DF-A40E-AF213C8AE173}" srcOrd="3" destOrd="0" presId="urn:microsoft.com/office/officeart/2005/8/layout/orgChart1"/>
    <dgm:cxn modelId="{3DD3FA73-208A-4C7F-AAC2-AF8C8BA8206E}" type="presParOf" srcId="{DDDBBA9B-652E-44DF-A40E-AF213C8AE173}" destId="{7EDF589C-D40C-4888-A197-4B5FF3BAF2DC}" srcOrd="0" destOrd="0" presId="urn:microsoft.com/office/officeart/2005/8/layout/orgChart1"/>
    <dgm:cxn modelId="{7D30C3C1-09FE-4735-9781-EDF0A0A2FF9D}" type="presParOf" srcId="{7EDF589C-D40C-4888-A197-4B5FF3BAF2DC}" destId="{3353CDD9-E886-4457-90CA-B4D1FAA1FC71}" srcOrd="0" destOrd="0" presId="urn:microsoft.com/office/officeart/2005/8/layout/orgChart1"/>
    <dgm:cxn modelId="{6B9A2333-878A-4AC2-81D3-190ED9D5AF28}" type="presParOf" srcId="{7EDF589C-D40C-4888-A197-4B5FF3BAF2DC}" destId="{EFD92454-3C18-4452-9003-72E44C61B22C}" srcOrd="1" destOrd="0" presId="urn:microsoft.com/office/officeart/2005/8/layout/orgChart1"/>
    <dgm:cxn modelId="{795AFB31-9646-4381-B4AF-F419A685B19D}" type="presParOf" srcId="{DDDBBA9B-652E-44DF-A40E-AF213C8AE173}" destId="{B1510467-30FD-4EB7-8DB1-8B6659CF77F3}" srcOrd="1" destOrd="0" presId="urn:microsoft.com/office/officeart/2005/8/layout/orgChart1"/>
    <dgm:cxn modelId="{EA84910A-851F-4649-A5D3-C21B20F67F68}" type="presParOf" srcId="{DDDBBA9B-652E-44DF-A40E-AF213C8AE173}" destId="{3DDE5677-66FE-4213-A825-DB8B81457CCD}" srcOrd="2" destOrd="0" presId="urn:microsoft.com/office/officeart/2005/8/layout/orgChart1"/>
    <dgm:cxn modelId="{60BBEB6C-06DB-4A5D-979F-278F5A7279D2}" type="presParOf" srcId="{745ECB94-D355-46E0-9159-DECBCAEFE846}" destId="{6A81CCF1-C8AB-46D0-B01B-331325EDF2BD}" srcOrd="4" destOrd="0" presId="urn:microsoft.com/office/officeart/2005/8/layout/orgChart1"/>
    <dgm:cxn modelId="{6F2CF6D9-CF1D-464A-827F-546BE7107324}" type="presParOf" srcId="{745ECB94-D355-46E0-9159-DECBCAEFE846}" destId="{C2B1B078-E29B-4928-B0D5-8B80474671C6}" srcOrd="5" destOrd="0" presId="urn:microsoft.com/office/officeart/2005/8/layout/orgChart1"/>
    <dgm:cxn modelId="{AA34CE98-F11C-41B9-A9E8-52176E946982}" type="presParOf" srcId="{C2B1B078-E29B-4928-B0D5-8B80474671C6}" destId="{620C4626-9D64-4607-AC7D-6CB9040B3608}" srcOrd="0" destOrd="0" presId="urn:microsoft.com/office/officeart/2005/8/layout/orgChart1"/>
    <dgm:cxn modelId="{389AA3D2-6EF0-46D6-8E0C-B973181F3567}" type="presParOf" srcId="{620C4626-9D64-4607-AC7D-6CB9040B3608}" destId="{C2F1F3F2-B7B9-49FE-B621-D3AF5BCE17EB}" srcOrd="0" destOrd="0" presId="urn:microsoft.com/office/officeart/2005/8/layout/orgChart1"/>
    <dgm:cxn modelId="{34643EC3-2385-411B-B14F-BFA511065E0C}" type="presParOf" srcId="{620C4626-9D64-4607-AC7D-6CB9040B3608}" destId="{74EEB8D9-9F6B-4365-B514-7DA5D643C72D}" srcOrd="1" destOrd="0" presId="urn:microsoft.com/office/officeart/2005/8/layout/orgChart1"/>
    <dgm:cxn modelId="{A23B0476-98D4-43DB-990D-736A7D26B34B}" type="presParOf" srcId="{C2B1B078-E29B-4928-B0D5-8B80474671C6}" destId="{4C600DC2-5C5E-4069-9ACD-3943B263FA50}" srcOrd="1" destOrd="0" presId="urn:microsoft.com/office/officeart/2005/8/layout/orgChart1"/>
    <dgm:cxn modelId="{38E0E047-51E3-4510-943F-C107B01DCD7D}" type="presParOf" srcId="{C2B1B078-E29B-4928-B0D5-8B80474671C6}" destId="{FEFE3479-9514-43B0-A62B-CCAF4D518DE6}" srcOrd="2" destOrd="0" presId="urn:microsoft.com/office/officeart/2005/8/layout/orgChart1"/>
  </dgm:cxnLst>
  <dgm:bg/>
  <dgm:whole/>
</dgm:dataModel>
</file>

<file path=ppt/diagrams/data3.xml><?xml version="1.0" encoding="utf-8"?>
<dgm:dataModel xmlns:dgm="http://schemas.openxmlformats.org/drawingml/2006/diagram" xmlns:a="http://schemas.openxmlformats.org/drawingml/2006/main">
  <dgm:ptLst>
    <dgm:pt modelId="{FBC37D2E-D1BA-44D7-A29D-6BE1067D9E0D}"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uk-UA"/>
        </a:p>
      </dgm:t>
    </dgm:pt>
    <dgm:pt modelId="{0B15A0E8-A672-4685-9854-5DB2075EC8FC}">
      <dgm:prSet phldrT="[Текст]"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uk-UA" sz="2800" b="1" i="1" noProof="0" dirty="0" smtClean="0">
              <a:solidFill>
                <a:srgbClr val="FFFF00"/>
              </a:solidFill>
            </a:rPr>
            <a:t>Відновити </a:t>
          </a:r>
          <a:r>
            <a:rPr lang="uk-UA" sz="2800" b="1" i="1" noProof="0" dirty="0" smtClean="0"/>
            <a:t>видалені об'єкти можна різними способами:</a:t>
          </a:r>
          <a:endParaRPr lang="uk-UA" sz="2800" b="1" i="1" noProof="0" dirty="0"/>
        </a:p>
      </dgm:t>
    </dgm:pt>
    <dgm:pt modelId="{74E32684-460E-46AA-806B-9FFA6D83E54A}" type="parTrans" cxnId="{073CEF59-BFC4-40A9-841A-ECEDA540F482}">
      <dgm:prSet/>
      <dgm:spPr/>
      <dgm:t>
        <a:bodyPr/>
        <a:lstStyle/>
        <a:p>
          <a:endParaRPr lang="uk-UA"/>
        </a:p>
      </dgm:t>
    </dgm:pt>
    <dgm:pt modelId="{35296B93-3B87-4D2F-90BD-4922ED84B45E}" type="sibTrans" cxnId="{073CEF59-BFC4-40A9-841A-ECEDA540F482}">
      <dgm:prSet/>
      <dgm:spPr/>
      <dgm:t>
        <a:bodyPr/>
        <a:lstStyle/>
        <a:p>
          <a:endParaRPr lang="uk-UA"/>
        </a:p>
      </dgm:t>
    </dgm:pt>
    <dgm:pt modelId="{A866C647-1427-4799-A7F7-CF790FA5B751}" type="asst">
      <dgm:prSet phldrT="[Текст]" custT="1">
        <dgm:style>
          <a:lnRef idx="3">
            <a:schemeClr val="lt1"/>
          </a:lnRef>
          <a:fillRef idx="1">
            <a:schemeClr val="accent3"/>
          </a:fillRef>
          <a:effectRef idx="1">
            <a:schemeClr val="accent3"/>
          </a:effectRef>
          <a:fontRef idx="minor">
            <a:schemeClr val="lt1"/>
          </a:fontRef>
        </dgm:style>
      </dgm:prSet>
      <dgm:spPr/>
      <dgm:t>
        <a:bodyPr/>
        <a:lstStyle/>
        <a:p>
          <a:r>
            <a:rPr lang="uk-UA" sz="2400" b="1" i="1" noProof="0" dirty="0" smtClean="0"/>
            <a:t>Вибрати вказівку </a:t>
          </a:r>
          <a:r>
            <a:rPr lang="uk-UA" sz="2400" b="1" i="1" noProof="0" dirty="0" smtClean="0">
              <a:solidFill>
                <a:srgbClr val="FFFF00"/>
              </a:solidFill>
            </a:rPr>
            <a:t>Скасувати</a:t>
          </a:r>
          <a:r>
            <a:rPr lang="uk-UA" sz="2400" b="1" i="1" noProof="0" dirty="0" smtClean="0"/>
            <a:t> контекстного меню</a:t>
          </a:r>
          <a:endParaRPr lang="uk-UA" sz="2400" b="1" i="1" noProof="0" dirty="0"/>
        </a:p>
      </dgm:t>
    </dgm:pt>
    <dgm:pt modelId="{08676565-C161-4B46-A538-20BD045714A6}" type="parTrans" cxnId="{3466C0E8-C838-43E9-91C7-946032274677}">
      <dgm:prSet/>
      <dgm:spPr>
        <a:ln w="38100">
          <a:solidFill>
            <a:srgbClr val="660066"/>
          </a:solidFill>
        </a:ln>
      </dgm:spPr>
      <dgm:t>
        <a:bodyPr/>
        <a:lstStyle/>
        <a:p>
          <a:endParaRPr lang="uk-UA"/>
        </a:p>
      </dgm:t>
    </dgm:pt>
    <dgm:pt modelId="{C8404B6C-BCF7-486A-B990-FBE8F8AD59BC}" type="sibTrans" cxnId="{3466C0E8-C838-43E9-91C7-946032274677}">
      <dgm:prSet/>
      <dgm:spPr/>
      <dgm:t>
        <a:bodyPr/>
        <a:lstStyle/>
        <a:p>
          <a:endParaRPr lang="uk-UA"/>
        </a:p>
      </dgm:t>
    </dgm:pt>
    <dgm:pt modelId="{998E4042-6DB8-48D0-807D-998E131E1607}" type="asst">
      <dgm:prSet phldrT="[Текст]">
        <dgm:style>
          <a:lnRef idx="3">
            <a:schemeClr val="lt1"/>
          </a:lnRef>
          <a:fillRef idx="1">
            <a:schemeClr val="accent3"/>
          </a:fillRef>
          <a:effectRef idx="1">
            <a:schemeClr val="accent3"/>
          </a:effectRef>
          <a:fontRef idx="minor">
            <a:schemeClr val="lt1"/>
          </a:fontRef>
        </dgm:style>
      </dgm:prSet>
      <dgm:spPr/>
      <dgm:t>
        <a:bodyPr/>
        <a:lstStyle/>
        <a:p>
          <a:r>
            <a:rPr lang="uk-UA" b="1" i="1" noProof="0" dirty="0" smtClean="0"/>
            <a:t>Перетягнути мишею з папки </a:t>
          </a:r>
          <a:r>
            <a:rPr lang="uk-UA" b="1" i="1" noProof="0" dirty="0" smtClean="0">
              <a:solidFill>
                <a:srgbClr val="FFFF00"/>
              </a:solidFill>
            </a:rPr>
            <a:t>Кошик</a:t>
          </a:r>
          <a:r>
            <a:rPr lang="uk-UA" b="1" i="1" noProof="0" dirty="0" smtClean="0"/>
            <a:t> файли, які потрібно відновити, у вікно потрібної папки</a:t>
          </a:r>
          <a:endParaRPr lang="uk-UA" b="1" i="1" noProof="0" dirty="0">
            <a:solidFill>
              <a:srgbClr val="FFFF00"/>
            </a:solidFill>
          </a:endParaRPr>
        </a:p>
      </dgm:t>
    </dgm:pt>
    <dgm:pt modelId="{4D97E66D-A918-4B62-A813-FE226D0FB7F0}" type="parTrans" cxnId="{6CE41534-8A1E-4669-8639-15175AD899BB}">
      <dgm:prSet/>
      <dgm:spPr>
        <a:ln w="38100">
          <a:solidFill>
            <a:srgbClr val="660066"/>
          </a:solidFill>
        </a:ln>
      </dgm:spPr>
      <dgm:t>
        <a:bodyPr/>
        <a:lstStyle/>
        <a:p>
          <a:endParaRPr lang="uk-UA"/>
        </a:p>
      </dgm:t>
    </dgm:pt>
    <dgm:pt modelId="{91289A90-216B-47F8-8F24-9D01AD7C15B5}" type="sibTrans" cxnId="{6CE41534-8A1E-4669-8639-15175AD899BB}">
      <dgm:prSet/>
      <dgm:spPr/>
      <dgm:t>
        <a:bodyPr/>
        <a:lstStyle/>
        <a:p>
          <a:endParaRPr lang="uk-UA"/>
        </a:p>
      </dgm:t>
    </dgm:pt>
    <dgm:pt modelId="{46CA25D0-CF16-4C7B-ACC1-ECBDA4AB23EE}" type="asst">
      <dgm:prSet phldrT="[Текст]" custT="1">
        <dgm:style>
          <a:lnRef idx="3">
            <a:schemeClr val="lt1"/>
          </a:lnRef>
          <a:fillRef idx="1">
            <a:schemeClr val="accent3"/>
          </a:fillRef>
          <a:effectRef idx="1">
            <a:schemeClr val="accent3"/>
          </a:effectRef>
          <a:fontRef idx="minor">
            <a:schemeClr val="lt1"/>
          </a:fontRef>
        </dgm:style>
      </dgm:prSet>
      <dgm:spPr/>
      <dgm:t>
        <a:bodyPr/>
        <a:lstStyle/>
        <a:p>
          <a:r>
            <a:rPr lang="uk-UA" sz="2000" b="1" i="1" noProof="0" dirty="0" smtClean="0"/>
            <a:t>Відкрити вікно папки </a:t>
          </a:r>
          <a:r>
            <a:rPr lang="uk-UA" sz="2000" b="1" i="1" noProof="0" dirty="0" smtClean="0">
              <a:solidFill>
                <a:srgbClr val="FFFF00"/>
              </a:solidFill>
            </a:rPr>
            <a:t>Кошик</a:t>
          </a:r>
          <a:r>
            <a:rPr lang="uk-UA" sz="2000" b="1" i="1" noProof="0" dirty="0" smtClean="0"/>
            <a:t>, виділити об'єкт, видалений випадково, і натиснути кнопку </a:t>
          </a:r>
          <a:r>
            <a:rPr lang="uk-UA" sz="2000" b="1" i="1" noProof="0" dirty="0" smtClean="0">
              <a:solidFill>
                <a:srgbClr val="FFFF00"/>
              </a:solidFill>
            </a:rPr>
            <a:t>Відновити цей елемент</a:t>
          </a:r>
          <a:endParaRPr lang="uk-UA" sz="2000" b="1" i="1" noProof="0" dirty="0">
            <a:solidFill>
              <a:srgbClr val="FFFF00"/>
            </a:solidFill>
          </a:endParaRPr>
        </a:p>
      </dgm:t>
    </dgm:pt>
    <dgm:pt modelId="{FF626411-A9DB-410F-B426-262EBDA6314B}" type="parTrans" cxnId="{AF057F29-7B58-4DD5-921D-98350D2E730C}">
      <dgm:prSet/>
      <dgm:spPr>
        <a:ln w="38100">
          <a:solidFill>
            <a:srgbClr val="660066"/>
          </a:solidFill>
        </a:ln>
      </dgm:spPr>
      <dgm:t>
        <a:bodyPr/>
        <a:lstStyle/>
        <a:p>
          <a:endParaRPr lang="uk-UA"/>
        </a:p>
      </dgm:t>
    </dgm:pt>
    <dgm:pt modelId="{07191468-8FBA-44EE-8E2B-660232F0FAB5}" type="sibTrans" cxnId="{AF057F29-7B58-4DD5-921D-98350D2E730C}">
      <dgm:prSet/>
      <dgm:spPr/>
      <dgm:t>
        <a:bodyPr/>
        <a:lstStyle/>
        <a:p>
          <a:endParaRPr lang="uk-UA"/>
        </a:p>
      </dgm:t>
    </dgm:pt>
    <dgm:pt modelId="{6FB8C8D2-3CC1-4C51-BAF3-A2C802505366}" type="pres">
      <dgm:prSet presAssocID="{FBC37D2E-D1BA-44D7-A29D-6BE1067D9E0D}" presName="hierChild1" presStyleCnt="0">
        <dgm:presLayoutVars>
          <dgm:orgChart val="1"/>
          <dgm:chPref val="1"/>
          <dgm:dir/>
          <dgm:animOne val="branch"/>
          <dgm:animLvl val="lvl"/>
          <dgm:resizeHandles/>
        </dgm:presLayoutVars>
      </dgm:prSet>
      <dgm:spPr/>
      <dgm:t>
        <a:bodyPr/>
        <a:lstStyle/>
        <a:p>
          <a:endParaRPr lang="uk-UA"/>
        </a:p>
      </dgm:t>
    </dgm:pt>
    <dgm:pt modelId="{966AD422-79C5-4FEF-BDF1-862CFB94A9E9}" type="pres">
      <dgm:prSet presAssocID="{0B15A0E8-A672-4685-9854-5DB2075EC8FC}" presName="hierRoot1" presStyleCnt="0">
        <dgm:presLayoutVars>
          <dgm:hierBranch val="init"/>
        </dgm:presLayoutVars>
      </dgm:prSet>
      <dgm:spPr/>
    </dgm:pt>
    <dgm:pt modelId="{3570DAAE-70F1-46CB-8948-5EF3666B5831}" type="pres">
      <dgm:prSet presAssocID="{0B15A0E8-A672-4685-9854-5DB2075EC8FC}" presName="rootComposite1" presStyleCnt="0"/>
      <dgm:spPr/>
    </dgm:pt>
    <dgm:pt modelId="{F8564E28-EFC2-4CCB-BAC5-F617B7E0BD95}" type="pres">
      <dgm:prSet presAssocID="{0B15A0E8-A672-4685-9854-5DB2075EC8FC}" presName="rootText1" presStyleLbl="node0" presStyleIdx="0" presStyleCnt="1" custScaleX="380944" custLinFactNeighborY="-21585">
        <dgm:presLayoutVars>
          <dgm:chPref val="3"/>
        </dgm:presLayoutVars>
      </dgm:prSet>
      <dgm:spPr>
        <a:prstGeom prst="roundRect">
          <a:avLst/>
        </a:prstGeom>
      </dgm:spPr>
      <dgm:t>
        <a:bodyPr/>
        <a:lstStyle/>
        <a:p>
          <a:endParaRPr lang="uk-UA"/>
        </a:p>
      </dgm:t>
    </dgm:pt>
    <dgm:pt modelId="{06934DFA-C437-4EE7-8711-A31C708E8971}" type="pres">
      <dgm:prSet presAssocID="{0B15A0E8-A672-4685-9854-5DB2075EC8FC}" presName="rootConnector1" presStyleLbl="node1" presStyleIdx="0" presStyleCnt="0"/>
      <dgm:spPr/>
      <dgm:t>
        <a:bodyPr/>
        <a:lstStyle/>
        <a:p>
          <a:endParaRPr lang="uk-UA"/>
        </a:p>
      </dgm:t>
    </dgm:pt>
    <dgm:pt modelId="{DC3F67B8-CEC0-4A18-AC66-2B113F3BEFA8}" type="pres">
      <dgm:prSet presAssocID="{0B15A0E8-A672-4685-9854-5DB2075EC8FC}" presName="hierChild2" presStyleCnt="0"/>
      <dgm:spPr/>
    </dgm:pt>
    <dgm:pt modelId="{745ECB94-D355-46E0-9159-DECBCAEFE846}" type="pres">
      <dgm:prSet presAssocID="{0B15A0E8-A672-4685-9854-5DB2075EC8FC}" presName="hierChild3" presStyleCnt="0"/>
      <dgm:spPr/>
    </dgm:pt>
    <dgm:pt modelId="{503DEBAB-560E-47F2-8F93-86CBE82287E0}" type="pres">
      <dgm:prSet presAssocID="{08676565-C161-4B46-A538-20BD045714A6}" presName="Name111" presStyleLbl="parChTrans1D2" presStyleIdx="0" presStyleCnt="3"/>
      <dgm:spPr/>
      <dgm:t>
        <a:bodyPr/>
        <a:lstStyle/>
        <a:p>
          <a:endParaRPr lang="uk-UA"/>
        </a:p>
      </dgm:t>
    </dgm:pt>
    <dgm:pt modelId="{C553043F-0005-428C-A023-D89AF2ED631F}" type="pres">
      <dgm:prSet presAssocID="{A866C647-1427-4799-A7F7-CF790FA5B751}" presName="hierRoot3" presStyleCnt="0">
        <dgm:presLayoutVars>
          <dgm:hierBranch val="init"/>
        </dgm:presLayoutVars>
      </dgm:prSet>
      <dgm:spPr/>
    </dgm:pt>
    <dgm:pt modelId="{E7967EA3-28DB-4485-B429-6BA3852E0C0B}" type="pres">
      <dgm:prSet presAssocID="{A866C647-1427-4799-A7F7-CF790FA5B751}" presName="rootComposite3" presStyleCnt="0"/>
      <dgm:spPr/>
    </dgm:pt>
    <dgm:pt modelId="{853F1B0D-EBEA-4879-B61A-E00569FD0BB7}" type="pres">
      <dgm:prSet presAssocID="{A866C647-1427-4799-A7F7-CF790FA5B751}" presName="rootText3" presStyleLbl="asst1" presStyleIdx="0" presStyleCnt="3" custScaleX="168062" custLinFactNeighborX="-148" custLinFactNeighborY="-42946">
        <dgm:presLayoutVars>
          <dgm:chPref val="3"/>
        </dgm:presLayoutVars>
      </dgm:prSet>
      <dgm:spPr>
        <a:prstGeom prst="roundRect">
          <a:avLst/>
        </a:prstGeom>
      </dgm:spPr>
      <dgm:t>
        <a:bodyPr/>
        <a:lstStyle/>
        <a:p>
          <a:endParaRPr lang="uk-UA"/>
        </a:p>
      </dgm:t>
    </dgm:pt>
    <dgm:pt modelId="{D4183EAF-90AC-471E-BF94-90BCD8FDDD64}" type="pres">
      <dgm:prSet presAssocID="{A866C647-1427-4799-A7F7-CF790FA5B751}" presName="rootConnector3" presStyleLbl="asst1" presStyleIdx="0" presStyleCnt="3"/>
      <dgm:spPr/>
      <dgm:t>
        <a:bodyPr/>
        <a:lstStyle/>
        <a:p>
          <a:endParaRPr lang="uk-UA"/>
        </a:p>
      </dgm:t>
    </dgm:pt>
    <dgm:pt modelId="{E3B439CA-4595-4651-92E0-A6984A8D82DB}" type="pres">
      <dgm:prSet presAssocID="{A866C647-1427-4799-A7F7-CF790FA5B751}" presName="hierChild6" presStyleCnt="0"/>
      <dgm:spPr/>
    </dgm:pt>
    <dgm:pt modelId="{881E8CE5-7EF0-472F-82A2-604BEC302494}" type="pres">
      <dgm:prSet presAssocID="{A866C647-1427-4799-A7F7-CF790FA5B751}" presName="hierChild7" presStyleCnt="0"/>
      <dgm:spPr/>
    </dgm:pt>
    <dgm:pt modelId="{1E16D6B3-F442-46F1-98F2-6469BCBD17CB}" type="pres">
      <dgm:prSet presAssocID="{FF626411-A9DB-410F-B426-262EBDA6314B}" presName="Name111" presStyleLbl="parChTrans1D2" presStyleIdx="1" presStyleCnt="3"/>
      <dgm:spPr/>
      <dgm:t>
        <a:bodyPr/>
        <a:lstStyle/>
        <a:p>
          <a:endParaRPr lang="uk-UA"/>
        </a:p>
      </dgm:t>
    </dgm:pt>
    <dgm:pt modelId="{DDDBBA9B-652E-44DF-A40E-AF213C8AE173}" type="pres">
      <dgm:prSet presAssocID="{46CA25D0-CF16-4C7B-ACC1-ECBDA4AB23EE}" presName="hierRoot3" presStyleCnt="0">
        <dgm:presLayoutVars>
          <dgm:hierBranch val="init"/>
        </dgm:presLayoutVars>
      </dgm:prSet>
      <dgm:spPr/>
    </dgm:pt>
    <dgm:pt modelId="{7EDF589C-D40C-4888-A197-4B5FF3BAF2DC}" type="pres">
      <dgm:prSet presAssocID="{46CA25D0-CF16-4C7B-ACC1-ECBDA4AB23EE}" presName="rootComposite3" presStyleCnt="0"/>
      <dgm:spPr/>
    </dgm:pt>
    <dgm:pt modelId="{3353CDD9-E886-4457-90CA-B4D1FAA1FC71}" type="pres">
      <dgm:prSet presAssocID="{46CA25D0-CF16-4C7B-ACC1-ECBDA4AB23EE}" presName="rootText3" presStyleLbl="asst1" presStyleIdx="1" presStyleCnt="3" custScaleX="170697" custScaleY="163383" custLinFactNeighborX="55515" custLinFactNeighborY="-53653">
        <dgm:presLayoutVars>
          <dgm:chPref val="3"/>
        </dgm:presLayoutVars>
      </dgm:prSet>
      <dgm:spPr>
        <a:prstGeom prst="roundRect">
          <a:avLst/>
        </a:prstGeom>
      </dgm:spPr>
      <dgm:t>
        <a:bodyPr/>
        <a:lstStyle/>
        <a:p>
          <a:endParaRPr lang="uk-UA"/>
        </a:p>
      </dgm:t>
    </dgm:pt>
    <dgm:pt modelId="{EFD92454-3C18-4452-9003-72E44C61B22C}" type="pres">
      <dgm:prSet presAssocID="{46CA25D0-CF16-4C7B-ACC1-ECBDA4AB23EE}" presName="rootConnector3" presStyleLbl="asst1" presStyleIdx="1" presStyleCnt="3"/>
      <dgm:spPr/>
      <dgm:t>
        <a:bodyPr/>
        <a:lstStyle/>
        <a:p>
          <a:endParaRPr lang="uk-UA"/>
        </a:p>
      </dgm:t>
    </dgm:pt>
    <dgm:pt modelId="{B1510467-30FD-4EB7-8DB1-8B6659CF77F3}" type="pres">
      <dgm:prSet presAssocID="{46CA25D0-CF16-4C7B-ACC1-ECBDA4AB23EE}" presName="hierChild6" presStyleCnt="0"/>
      <dgm:spPr/>
    </dgm:pt>
    <dgm:pt modelId="{3DDE5677-66FE-4213-A825-DB8B81457CCD}" type="pres">
      <dgm:prSet presAssocID="{46CA25D0-CF16-4C7B-ACC1-ECBDA4AB23EE}" presName="hierChild7" presStyleCnt="0"/>
      <dgm:spPr/>
    </dgm:pt>
    <dgm:pt modelId="{6A81CCF1-C8AB-46D0-B01B-331325EDF2BD}" type="pres">
      <dgm:prSet presAssocID="{4D97E66D-A918-4B62-A813-FE226D0FB7F0}" presName="Name111" presStyleLbl="parChTrans1D2" presStyleIdx="2" presStyleCnt="3"/>
      <dgm:spPr/>
      <dgm:t>
        <a:bodyPr/>
        <a:lstStyle/>
        <a:p>
          <a:endParaRPr lang="uk-UA"/>
        </a:p>
      </dgm:t>
    </dgm:pt>
    <dgm:pt modelId="{C2B1B078-E29B-4928-B0D5-8B80474671C6}" type="pres">
      <dgm:prSet presAssocID="{998E4042-6DB8-48D0-807D-998E131E1607}" presName="hierRoot3" presStyleCnt="0">
        <dgm:presLayoutVars>
          <dgm:hierBranch val="init"/>
        </dgm:presLayoutVars>
      </dgm:prSet>
      <dgm:spPr/>
    </dgm:pt>
    <dgm:pt modelId="{620C4626-9D64-4607-AC7D-6CB9040B3608}" type="pres">
      <dgm:prSet presAssocID="{998E4042-6DB8-48D0-807D-998E131E1607}" presName="rootComposite3" presStyleCnt="0"/>
      <dgm:spPr/>
    </dgm:pt>
    <dgm:pt modelId="{C2F1F3F2-B7B9-49FE-B621-D3AF5BCE17EB}" type="pres">
      <dgm:prSet presAssocID="{998E4042-6DB8-48D0-807D-998E131E1607}" presName="rootText3" presStyleLbl="asst1" presStyleIdx="2" presStyleCnt="3" custScaleX="194003" custScaleY="139508" custLinFactNeighborX="9927" custLinFactNeighborY="-16638">
        <dgm:presLayoutVars>
          <dgm:chPref val="3"/>
        </dgm:presLayoutVars>
      </dgm:prSet>
      <dgm:spPr>
        <a:prstGeom prst="roundRect">
          <a:avLst/>
        </a:prstGeom>
      </dgm:spPr>
      <dgm:t>
        <a:bodyPr/>
        <a:lstStyle/>
        <a:p>
          <a:endParaRPr lang="uk-UA"/>
        </a:p>
      </dgm:t>
    </dgm:pt>
    <dgm:pt modelId="{74EEB8D9-9F6B-4365-B514-7DA5D643C72D}" type="pres">
      <dgm:prSet presAssocID="{998E4042-6DB8-48D0-807D-998E131E1607}" presName="rootConnector3" presStyleLbl="asst1" presStyleIdx="2" presStyleCnt="3"/>
      <dgm:spPr/>
      <dgm:t>
        <a:bodyPr/>
        <a:lstStyle/>
        <a:p>
          <a:endParaRPr lang="uk-UA"/>
        </a:p>
      </dgm:t>
    </dgm:pt>
    <dgm:pt modelId="{4C600DC2-5C5E-4069-9ACD-3943B263FA50}" type="pres">
      <dgm:prSet presAssocID="{998E4042-6DB8-48D0-807D-998E131E1607}" presName="hierChild6" presStyleCnt="0"/>
      <dgm:spPr/>
    </dgm:pt>
    <dgm:pt modelId="{FEFE3479-9514-43B0-A62B-CCAF4D518DE6}" type="pres">
      <dgm:prSet presAssocID="{998E4042-6DB8-48D0-807D-998E131E1607}" presName="hierChild7" presStyleCnt="0"/>
      <dgm:spPr/>
    </dgm:pt>
  </dgm:ptLst>
  <dgm:cxnLst>
    <dgm:cxn modelId="{3D9077D0-C99C-4171-A475-EA07CF0D7DAD}" type="presOf" srcId="{46CA25D0-CF16-4C7B-ACC1-ECBDA4AB23EE}" destId="{EFD92454-3C18-4452-9003-72E44C61B22C}" srcOrd="1" destOrd="0" presId="urn:microsoft.com/office/officeart/2005/8/layout/orgChart1"/>
    <dgm:cxn modelId="{80B67A95-2486-4C80-A522-8B25F2A488CD}" type="presOf" srcId="{998E4042-6DB8-48D0-807D-998E131E1607}" destId="{C2F1F3F2-B7B9-49FE-B621-D3AF5BCE17EB}" srcOrd="0" destOrd="0" presId="urn:microsoft.com/office/officeart/2005/8/layout/orgChart1"/>
    <dgm:cxn modelId="{C9ABA517-93B9-40B3-8EF6-89A8F19FDCA4}" type="presOf" srcId="{0B15A0E8-A672-4685-9854-5DB2075EC8FC}" destId="{06934DFA-C437-4EE7-8711-A31C708E8971}" srcOrd="1" destOrd="0" presId="urn:microsoft.com/office/officeart/2005/8/layout/orgChart1"/>
    <dgm:cxn modelId="{568742BA-E001-4451-A4BF-F37877BC6D50}" type="presOf" srcId="{FF626411-A9DB-410F-B426-262EBDA6314B}" destId="{1E16D6B3-F442-46F1-98F2-6469BCBD17CB}" srcOrd="0" destOrd="0" presId="urn:microsoft.com/office/officeart/2005/8/layout/orgChart1"/>
    <dgm:cxn modelId="{7BA6B965-78B7-449B-B7CD-15B55516E52A}" type="presOf" srcId="{0B15A0E8-A672-4685-9854-5DB2075EC8FC}" destId="{F8564E28-EFC2-4CCB-BAC5-F617B7E0BD95}" srcOrd="0" destOrd="0" presId="urn:microsoft.com/office/officeart/2005/8/layout/orgChart1"/>
    <dgm:cxn modelId="{AF057F29-7B58-4DD5-921D-98350D2E730C}" srcId="{0B15A0E8-A672-4685-9854-5DB2075EC8FC}" destId="{46CA25D0-CF16-4C7B-ACC1-ECBDA4AB23EE}" srcOrd="1" destOrd="0" parTransId="{FF626411-A9DB-410F-B426-262EBDA6314B}" sibTransId="{07191468-8FBA-44EE-8E2B-660232F0FAB5}"/>
    <dgm:cxn modelId="{073CEF59-BFC4-40A9-841A-ECEDA540F482}" srcId="{FBC37D2E-D1BA-44D7-A29D-6BE1067D9E0D}" destId="{0B15A0E8-A672-4685-9854-5DB2075EC8FC}" srcOrd="0" destOrd="0" parTransId="{74E32684-460E-46AA-806B-9FFA6D83E54A}" sibTransId="{35296B93-3B87-4D2F-90BD-4922ED84B45E}"/>
    <dgm:cxn modelId="{039B02C6-3332-4225-B188-A9B4233A22CD}" type="presOf" srcId="{4D97E66D-A918-4B62-A813-FE226D0FB7F0}" destId="{6A81CCF1-C8AB-46D0-B01B-331325EDF2BD}" srcOrd="0" destOrd="0" presId="urn:microsoft.com/office/officeart/2005/8/layout/orgChart1"/>
    <dgm:cxn modelId="{3466C0E8-C838-43E9-91C7-946032274677}" srcId="{0B15A0E8-A672-4685-9854-5DB2075EC8FC}" destId="{A866C647-1427-4799-A7F7-CF790FA5B751}" srcOrd="0" destOrd="0" parTransId="{08676565-C161-4B46-A538-20BD045714A6}" sibTransId="{C8404B6C-BCF7-486A-B990-FBE8F8AD59BC}"/>
    <dgm:cxn modelId="{6CE41534-8A1E-4669-8639-15175AD899BB}" srcId="{0B15A0E8-A672-4685-9854-5DB2075EC8FC}" destId="{998E4042-6DB8-48D0-807D-998E131E1607}" srcOrd="2" destOrd="0" parTransId="{4D97E66D-A918-4B62-A813-FE226D0FB7F0}" sibTransId="{91289A90-216B-47F8-8F24-9D01AD7C15B5}"/>
    <dgm:cxn modelId="{D05BF051-2F47-4A3F-925E-499D00D651ED}" type="presOf" srcId="{46CA25D0-CF16-4C7B-ACC1-ECBDA4AB23EE}" destId="{3353CDD9-E886-4457-90CA-B4D1FAA1FC71}" srcOrd="0" destOrd="0" presId="urn:microsoft.com/office/officeart/2005/8/layout/orgChart1"/>
    <dgm:cxn modelId="{90157CD0-11D9-46DB-A5E2-D9A664B82773}" type="presOf" srcId="{998E4042-6DB8-48D0-807D-998E131E1607}" destId="{74EEB8D9-9F6B-4365-B514-7DA5D643C72D}" srcOrd="1" destOrd="0" presId="urn:microsoft.com/office/officeart/2005/8/layout/orgChart1"/>
    <dgm:cxn modelId="{6BE71F7D-5065-4782-A019-06990289C350}" type="presOf" srcId="{A866C647-1427-4799-A7F7-CF790FA5B751}" destId="{853F1B0D-EBEA-4879-B61A-E00569FD0BB7}" srcOrd="0" destOrd="0" presId="urn:microsoft.com/office/officeart/2005/8/layout/orgChart1"/>
    <dgm:cxn modelId="{7F4C5F1F-D94C-4DB9-A04F-B7F284437475}" type="presOf" srcId="{08676565-C161-4B46-A538-20BD045714A6}" destId="{503DEBAB-560E-47F2-8F93-86CBE82287E0}" srcOrd="0" destOrd="0" presId="urn:microsoft.com/office/officeart/2005/8/layout/orgChart1"/>
    <dgm:cxn modelId="{AF1BF52B-F1BA-4820-ADFD-C82CFC338EF3}" type="presOf" srcId="{FBC37D2E-D1BA-44D7-A29D-6BE1067D9E0D}" destId="{6FB8C8D2-3CC1-4C51-BAF3-A2C802505366}" srcOrd="0" destOrd="0" presId="urn:microsoft.com/office/officeart/2005/8/layout/orgChart1"/>
    <dgm:cxn modelId="{0C5848A8-47A7-440D-BC66-124606E8026F}" type="presOf" srcId="{A866C647-1427-4799-A7F7-CF790FA5B751}" destId="{D4183EAF-90AC-471E-BF94-90BCD8FDDD64}" srcOrd="1" destOrd="0" presId="urn:microsoft.com/office/officeart/2005/8/layout/orgChart1"/>
    <dgm:cxn modelId="{D17F534E-21FE-4E63-929F-9EEECBE92E32}" type="presParOf" srcId="{6FB8C8D2-3CC1-4C51-BAF3-A2C802505366}" destId="{966AD422-79C5-4FEF-BDF1-862CFB94A9E9}" srcOrd="0" destOrd="0" presId="urn:microsoft.com/office/officeart/2005/8/layout/orgChart1"/>
    <dgm:cxn modelId="{ADCF8D02-D6EA-49F4-BB13-A21B8E4FF99B}" type="presParOf" srcId="{966AD422-79C5-4FEF-BDF1-862CFB94A9E9}" destId="{3570DAAE-70F1-46CB-8948-5EF3666B5831}" srcOrd="0" destOrd="0" presId="urn:microsoft.com/office/officeart/2005/8/layout/orgChart1"/>
    <dgm:cxn modelId="{997E846D-FF3B-4480-B94D-6E04B355FCA0}" type="presParOf" srcId="{3570DAAE-70F1-46CB-8948-5EF3666B5831}" destId="{F8564E28-EFC2-4CCB-BAC5-F617B7E0BD95}" srcOrd="0" destOrd="0" presId="urn:microsoft.com/office/officeart/2005/8/layout/orgChart1"/>
    <dgm:cxn modelId="{32F00031-7184-4F9C-9903-34B1566A7F69}" type="presParOf" srcId="{3570DAAE-70F1-46CB-8948-5EF3666B5831}" destId="{06934DFA-C437-4EE7-8711-A31C708E8971}" srcOrd="1" destOrd="0" presId="urn:microsoft.com/office/officeart/2005/8/layout/orgChart1"/>
    <dgm:cxn modelId="{D5A093D3-7270-481A-9AA3-D4CFFB003577}" type="presParOf" srcId="{966AD422-79C5-4FEF-BDF1-862CFB94A9E9}" destId="{DC3F67B8-CEC0-4A18-AC66-2B113F3BEFA8}" srcOrd="1" destOrd="0" presId="urn:microsoft.com/office/officeart/2005/8/layout/orgChart1"/>
    <dgm:cxn modelId="{8D7BDC6A-26A2-495B-B315-3EC1F0801E8F}" type="presParOf" srcId="{966AD422-79C5-4FEF-BDF1-862CFB94A9E9}" destId="{745ECB94-D355-46E0-9159-DECBCAEFE846}" srcOrd="2" destOrd="0" presId="urn:microsoft.com/office/officeart/2005/8/layout/orgChart1"/>
    <dgm:cxn modelId="{D5CF1F7F-1873-429E-A76A-E702ED139C1A}" type="presParOf" srcId="{745ECB94-D355-46E0-9159-DECBCAEFE846}" destId="{503DEBAB-560E-47F2-8F93-86CBE82287E0}" srcOrd="0" destOrd="0" presId="urn:microsoft.com/office/officeart/2005/8/layout/orgChart1"/>
    <dgm:cxn modelId="{7AD9C7DE-0A66-442E-B231-DDBCD4CDB5D3}" type="presParOf" srcId="{745ECB94-D355-46E0-9159-DECBCAEFE846}" destId="{C553043F-0005-428C-A023-D89AF2ED631F}" srcOrd="1" destOrd="0" presId="urn:microsoft.com/office/officeart/2005/8/layout/orgChart1"/>
    <dgm:cxn modelId="{503121E3-544D-4286-86FB-C64A2085F8C5}" type="presParOf" srcId="{C553043F-0005-428C-A023-D89AF2ED631F}" destId="{E7967EA3-28DB-4485-B429-6BA3852E0C0B}" srcOrd="0" destOrd="0" presId="urn:microsoft.com/office/officeart/2005/8/layout/orgChart1"/>
    <dgm:cxn modelId="{9A2B1B5F-F3E8-4413-8DCA-4467679C99F4}" type="presParOf" srcId="{E7967EA3-28DB-4485-B429-6BA3852E0C0B}" destId="{853F1B0D-EBEA-4879-B61A-E00569FD0BB7}" srcOrd="0" destOrd="0" presId="urn:microsoft.com/office/officeart/2005/8/layout/orgChart1"/>
    <dgm:cxn modelId="{1BEEE7F9-B609-4D64-B943-E52DCA7ADDAA}" type="presParOf" srcId="{E7967EA3-28DB-4485-B429-6BA3852E0C0B}" destId="{D4183EAF-90AC-471E-BF94-90BCD8FDDD64}" srcOrd="1" destOrd="0" presId="urn:microsoft.com/office/officeart/2005/8/layout/orgChart1"/>
    <dgm:cxn modelId="{7E1E3A00-AC70-41A6-A919-64529FEBA9FD}" type="presParOf" srcId="{C553043F-0005-428C-A023-D89AF2ED631F}" destId="{E3B439CA-4595-4651-92E0-A6984A8D82DB}" srcOrd="1" destOrd="0" presId="urn:microsoft.com/office/officeart/2005/8/layout/orgChart1"/>
    <dgm:cxn modelId="{ACF4ED83-5E56-4142-A682-830CF25B9CC1}" type="presParOf" srcId="{C553043F-0005-428C-A023-D89AF2ED631F}" destId="{881E8CE5-7EF0-472F-82A2-604BEC302494}" srcOrd="2" destOrd="0" presId="urn:microsoft.com/office/officeart/2005/8/layout/orgChart1"/>
    <dgm:cxn modelId="{8AC29373-59F3-4153-ADCD-F1E944E5F885}" type="presParOf" srcId="{745ECB94-D355-46E0-9159-DECBCAEFE846}" destId="{1E16D6B3-F442-46F1-98F2-6469BCBD17CB}" srcOrd="2" destOrd="0" presId="urn:microsoft.com/office/officeart/2005/8/layout/orgChart1"/>
    <dgm:cxn modelId="{FBB11B41-AED5-49AD-94FA-574559F6B3F9}" type="presParOf" srcId="{745ECB94-D355-46E0-9159-DECBCAEFE846}" destId="{DDDBBA9B-652E-44DF-A40E-AF213C8AE173}" srcOrd="3" destOrd="0" presId="urn:microsoft.com/office/officeart/2005/8/layout/orgChart1"/>
    <dgm:cxn modelId="{55911268-CB49-46A8-8E2C-CDB868AD8425}" type="presParOf" srcId="{DDDBBA9B-652E-44DF-A40E-AF213C8AE173}" destId="{7EDF589C-D40C-4888-A197-4B5FF3BAF2DC}" srcOrd="0" destOrd="0" presId="urn:microsoft.com/office/officeart/2005/8/layout/orgChart1"/>
    <dgm:cxn modelId="{459F87F7-FB51-40E3-AB3C-7F924FF21938}" type="presParOf" srcId="{7EDF589C-D40C-4888-A197-4B5FF3BAF2DC}" destId="{3353CDD9-E886-4457-90CA-B4D1FAA1FC71}" srcOrd="0" destOrd="0" presId="urn:microsoft.com/office/officeart/2005/8/layout/orgChart1"/>
    <dgm:cxn modelId="{2BCDF230-5CCB-4334-A6F5-B9D6640C807E}" type="presParOf" srcId="{7EDF589C-D40C-4888-A197-4B5FF3BAF2DC}" destId="{EFD92454-3C18-4452-9003-72E44C61B22C}" srcOrd="1" destOrd="0" presId="urn:microsoft.com/office/officeart/2005/8/layout/orgChart1"/>
    <dgm:cxn modelId="{CAAEAFA2-260C-40C0-9D1F-FFBA6D58ED8C}" type="presParOf" srcId="{DDDBBA9B-652E-44DF-A40E-AF213C8AE173}" destId="{B1510467-30FD-4EB7-8DB1-8B6659CF77F3}" srcOrd="1" destOrd="0" presId="urn:microsoft.com/office/officeart/2005/8/layout/orgChart1"/>
    <dgm:cxn modelId="{4B758CA4-CF98-4F8C-BC9D-F0ED7A454B94}" type="presParOf" srcId="{DDDBBA9B-652E-44DF-A40E-AF213C8AE173}" destId="{3DDE5677-66FE-4213-A825-DB8B81457CCD}" srcOrd="2" destOrd="0" presId="urn:microsoft.com/office/officeart/2005/8/layout/orgChart1"/>
    <dgm:cxn modelId="{C07986B6-82A4-4D79-BF33-F301A18EB61E}" type="presParOf" srcId="{745ECB94-D355-46E0-9159-DECBCAEFE846}" destId="{6A81CCF1-C8AB-46D0-B01B-331325EDF2BD}" srcOrd="4" destOrd="0" presId="urn:microsoft.com/office/officeart/2005/8/layout/orgChart1"/>
    <dgm:cxn modelId="{781D3A85-1005-4C10-BE0E-30D7A7676087}" type="presParOf" srcId="{745ECB94-D355-46E0-9159-DECBCAEFE846}" destId="{C2B1B078-E29B-4928-B0D5-8B80474671C6}" srcOrd="5" destOrd="0" presId="urn:microsoft.com/office/officeart/2005/8/layout/orgChart1"/>
    <dgm:cxn modelId="{3B1CB0E1-3964-4C96-81FF-4D0B211C0672}" type="presParOf" srcId="{C2B1B078-E29B-4928-B0D5-8B80474671C6}" destId="{620C4626-9D64-4607-AC7D-6CB9040B3608}" srcOrd="0" destOrd="0" presId="urn:microsoft.com/office/officeart/2005/8/layout/orgChart1"/>
    <dgm:cxn modelId="{70A82705-FD41-48AE-8DA8-ACB710C27C24}" type="presParOf" srcId="{620C4626-9D64-4607-AC7D-6CB9040B3608}" destId="{C2F1F3F2-B7B9-49FE-B621-D3AF5BCE17EB}" srcOrd="0" destOrd="0" presId="urn:microsoft.com/office/officeart/2005/8/layout/orgChart1"/>
    <dgm:cxn modelId="{12C92F23-4685-4359-A03D-14BA2D874611}" type="presParOf" srcId="{620C4626-9D64-4607-AC7D-6CB9040B3608}" destId="{74EEB8D9-9F6B-4365-B514-7DA5D643C72D}" srcOrd="1" destOrd="0" presId="urn:microsoft.com/office/officeart/2005/8/layout/orgChart1"/>
    <dgm:cxn modelId="{CBB7F737-1B34-4359-BFAD-119B8DA2FB8E}" type="presParOf" srcId="{C2B1B078-E29B-4928-B0D5-8B80474671C6}" destId="{4C600DC2-5C5E-4069-9ACD-3943B263FA50}" srcOrd="1" destOrd="0" presId="urn:microsoft.com/office/officeart/2005/8/layout/orgChart1"/>
    <dgm:cxn modelId="{4EA78EF8-5CBC-49A4-8F01-E008582B7CBE}" type="presParOf" srcId="{C2B1B078-E29B-4928-B0D5-8B80474671C6}" destId="{FEFE3479-9514-43B0-A62B-CCAF4D518DE6}"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11/layout/TabList">
  <dgm:title val="Список вкладок"/>
  <dgm:desc val="Використовується для відображення непослідовних або згрупованих блоків інформації. Добре підходить для списків із невеликою кількістю тексту першого рівня. Перший текст другого рівня відображається поруч із текстом першого рівня, а решта тексту другого рівня – під текстом першого рівня."/>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uk-UA" smtClean="0"/>
              <a:t>Зразок заголовка</a:t>
            </a:r>
            <a:endParaRPr kumimoji="0" lang="en-US"/>
          </a:p>
        </p:txBody>
      </p:sp>
      <p:sp>
        <p:nvSpPr>
          <p:cNvPr id="17" name="Пі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uk-UA" smtClean="0"/>
              <a:t>Зразок підзаголовка</a:t>
            </a:r>
            <a:endParaRPr kumimoji="0" lang="en-US"/>
          </a:p>
        </p:txBody>
      </p:sp>
      <p:sp>
        <p:nvSpPr>
          <p:cNvPr id="30" name="Місце для дати 29"/>
          <p:cNvSpPr>
            <a:spLocks noGrp="1"/>
          </p:cNvSpPr>
          <p:nvPr>
            <p:ph type="dt" sz="half" idx="10"/>
          </p:nvPr>
        </p:nvSpPr>
        <p:spPr/>
        <p:txBody>
          <a:bodyPr/>
          <a:lstStyle/>
          <a:p>
            <a:fld id="{893959E6-847B-4937-8C3D-49CDB5BA4EF3}" type="datetimeFigureOut">
              <a:rPr lang="uk-UA" smtClean="0"/>
              <a:pPr/>
              <a:t>16.03.2015</a:t>
            </a:fld>
            <a:endParaRPr lang="uk-UA"/>
          </a:p>
        </p:txBody>
      </p:sp>
      <p:sp>
        <p:nvSpPr>
          <p:cNvPr id="19" name="Місце для нижнього колонтитула 18"/>
          <p:cNvSpPr>
            <a:spLocks noGrp="1"/>
          </p:cNvSpPr>
          <p:nvPr>
            <p:ph type="ftr" sz="quarter" idx="11"/>
          </p:nvPr>
        </p:nvSpPr>
        <p:spPr/>
        <p:txBody>
          <a:bodyPr/>
          <a:lstStyle/>
          <a:p>
            <a:endParaRPr lang="uk-UA"/>
          </a:p>
        </p:txBody>
      </p:sp>
      <p:sp>
        <p:nvSpPr>
          <p:cNvPr id="27" name="Місце для номера слайда 26"/>
          <p:cNvSpPr>
            <a:spLocks noGrp="1"/>
          </p:cNvSpPr>
          <p:nvPr>
            <p:ph type="sldNum" sz="quarter" idx="12"/>
          </p:nvPr>
        </p:nvSpPr>
        <p:spPr/>
        <p:txBody>
          <a:bodyPr/>
          <a:lstStyle/>
          <a:p>
            <a:fld id="{C9BD255C-740D-4BFE-A60D-37750E3706AB}" type="slidenum">
              <a:rPr lang="uk-UA" smtClean="0"/>
              <a:pPr/>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p:txBody>
          <a:bodyPr vert="eaVer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fld id="{893959E6-847B-4937-8C3D-49CDB5BA4EF3}" type="datetimeFigureOut">
              <a:rPr lang="uk-UA" smtClean="0"/>
              <a:pPr/>
              <a:t>16.03.2015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914401"/>
            <a:ext cx="2057400" cy="5211763"/>
          </a:xfrm>
        </p:spPr>
        <p:txBody>
          <a:bodyPr vert="eaVert"/>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a:xfrm>
            <a:off x="457200" y="914401"/>
            <a:ext cx="6019800" cy="5211763"/>
          </a:xfrm>
        </p:spPr>
        <p:txBody>
          <a:bodyPr vert="eaVer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fld id="{893959E6-847B-4937-8C3D-49CDB5BA4EF3}" type="datetimeFigureOut">
              <a:rPr lang="uk-UA" smtClean="0"/>
              <a:pPr/>
              <a:t>16.03.2015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uk-UA" smtClean="0"/>
              <a:t>Зразок заголовка</a:t>
            </a:r>
            <a:endParaRPr kumimoji="0" lang="en-US"/>
          </a:p>
        </p:txBody>
      </p:sp>
      <p:sp>
        <p:nvSpPr>
          <p:cNvPr id="3" name="Місце для вмісту 2"/>
          <p:cNvSpPr>
            <a:spLocks noGrp="1"/>
          </p:cNvSpPr>
          <p:nvPr>
            <p:ph idx="1"/>
          </p:nvPr>
        </p:nvSpPr>
        <p:spPr/>
        <p:txBody>
          <a:body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fld id="{893959E6-847B-4937-8C3D-49CDB5BA4EF3}" type="datetimeFigureOut">
              <a:rPr lang="uk-UA" smtClean="0"/>
              <a:pPr/>
              <a:t>16.03.2015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uk-UA" smtClean="0"/>
              <a:t>Зразок заголовка</a:t>
            </a:r>
            <a:endParaRPr kumimoji="0" lang="en-US"/>
          </a:p>
        </p:txBody>
      </p:sp>
      <p:sp>
        <p:nvSpPr>
          <p:cNvPr id="3" name="Місце для тексту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uk-UA" smtClean="0"/>
              <a:t>Зразок тексту</a:t>
            </a:r>
          </a:p>
        </p:txBody>
      </p:sp>
      <p:sp>
        <p:nvSpPr>
          <p:cNvPr id="4" name="Місце для дати 3"/>
          <p:cNvSpPr>
            <a:spLocks noGrp="1"/>
          </p:cNvSpPr>
          <p:nvPr>
            <p:ph type="dt" sz="half" idx="10"/>
          </p:nvPr>
        </p:nvSpPr>
        <p:spPr/>
        <p:txBody>
          <a:bodyPr/>
          <a:lstStyle/>
          <a:p>
            <a:fld id="{893959E6-847B-4937-8C3D-49CDB5BA4EF3}" type="datetimeFigureOut">
              <a:rPr lang="uk-UA" smtClean="0"/>
              <a:pPr/>
              <a:t>16.03.2015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C9BD255C-740D-4BFE-A60D-37750E3706AB}" type="slidenum">
              <a:rPr lang="uk-UA" smtClean="0"/>
              <a:pPr/>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uk-UA" smtClean="0"/>
              <a:t>Зразок заголовка</a:t>
            </a:r>
            <a:endParaRPr kumimoji="0" lang="en-US"/>
          </a:p>
        </p:txBody>
      </p:sp>
      <p:sp>
        <p:nvSpPr>
          <p:cNvPr id="3" name="Місце для вмісту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вмісту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5" name="Місце для дати 4"/>
          <p:cNvSpPr>
            <a:spLocks noGrp="1"/>
          </p:cNvSpPr>
          <p:nvPr>
            <p:ph type="dt" sz="half" idx="10"/>
          </p:nvPr>
        </p:nvSpPr>
        <p:spPr/>
        <p:txBody>
          <a:bodyPr/>
          <a:lstStyle/>
          <a:p>
            <a:fld id="{893959E6-847B-4937-8C3D-49CDB5BA4EF3}" type="datetimeFigureOut">
              <a:rPr lang="uk-UA" smtClean="0"/>
              <a:pPr/>
              <a:t>16.03.2015</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uk-UA" smtClean="0"/>
              <a:t>Зразок заголовка</a:t>
            </a:r>
            <a:endParaRPr kumimoji="0" lang="en-US"/>
          </a:p>
        </p:txBody>
      </p:sp>
      <p:sp>
        <p:nvSpPr>
          <p:cNvPr id="3" name="Місце для тексту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uk-UA" smtClean="0"/>
              <a:t>Зразок тексту</a:t>
            </a:r>
          </a:p>
        </p:txBody>
      </p:sp>
      <p:sp>
        <p:nvSpPr>
          <p:cNvPr id="4" name="Місце для тексту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uk-UA" smtClean="0"/>
              <a:t>Зразок тексту</a:t>
            </a:r>
          </a:p>
        </p:txBody>
      </p:sp>
      <p:sp>
        <p:nvSpPr>
          <p:cNvPr id="5" name="Місце для вмісту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6" name="Місце для вмісту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7" name="Місце для дати 6"/>
          <p:cNvSpPr>
            <a:spLocks noGrp="1"/>
          </p:cNvSpPr>
          <p:nvPr>
            <p:ph type="dt" sz="half" idx="10"/>
          </p:nvPr>
        </p:nvSpPr>
        <p:spPr/>
        <p:txBody>
          <a:bodyPr/>
          <a:lstStyle/>
          <a:p>
            <a:fld id="{893959E6-847B-4937-8C3D-49CDB5BA4EF3}" type="datetimeFigureOut">
              <a:rPr lang="uk-UA" smtClean="0"/>
              <a:pPr/>
              <a:t>16.03.2015</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uk-UA" smtClean="0"/>
              <a:t>Зразок заголовка</a:t>
            </a:r>
            <a:endParaRPr kumimoji="0" lang="en-US"/>
          </a:p>
        </p:txBody>
      </p:sp>
      <p:sp>
        <p:nvSpPr>
          <p:cNvPr id="3" name="Місце для дати 2"/>
          <p:cNvSpPr>
            <a:spLocks noGrp="1"/>
          </p:cNvSpPr>
          <p:nvPr>
            <p:ph type="dt" sz="half" idx="10"/>
          </p:nvPr>
        </p:nvSpPr>
        <p:spPr/>
        <p:txBody>
          <a:bodyPr/>
          <a:lstStyle/>
          <a:p>
            <a:fld id="{893959E6-847B-4937-8C3D-49CDB5BA4EF3}" type="datetimeFigureOut">
              <a:rPr lang="uk-UA" smtClean="0"/>
              <a:pPr/>
              <a:t>16.03.2015</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893959E6-847B-4937-8C3D-49CDB5BA4EF3}" type="datetimeFigureOut">
              <a:rPr lang="uk-UA" smtClean="0"/>
              <a:pPr/>
              <a:t>16.03.2015</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uk-UA" smtClean="0"/>
              <a:t>Зразок заголовка</a:t>
            </a:r>
            <a:endParaRPr kumimoji="0" lang="en-US"/>
          </a:p>
        </p:txBody>
      </p:sp>
      <p:sp>
        <p:nvSpPr>
          <p:cNvPr id="3" name="Місце для тексту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uk-UA" smtClean="0"/>
              <a:t>Зразок тексту</a:t>
            </a:r>
          </a:p>
        </p:txBody>
      </p:sp>
      <p:sp>
        <p:nvSpPr>
          <p:cNvPr id="4" name="Місце для вмісту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5" name="Місце для дати 4"/>
          <p:cNvSpPr>
            <a:spLocks noGrp="1"/>
          </p:cNvSpPr>
          <p:nvPr>
            <p:ph type="dt" sz="half" idx="10"/>
          </p:nvPr>
        </p:nvSpPr>
        <p:spPr/>
        <p:txBody>
          <a:bodyPr/>
          <a:lstStyle/>
          <a:p>
            <a:fld id="{893959E6-847B-4937-8C3D-49CDB5BA4EF3}" type="datetimeFigureOut">
              <a:rPr lang="uk-UA" smtClean="0"/>
              <a:pPr/>
              <a:t>16.03.2015</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sp>
        <p:nvSpPr>
          <p:cNvPr id="9" name="Прямокутник з одним вирізаним округленим кут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кутний трикут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uk-UA" smtClean="0"/>
              <a:t>Зразок заголовка</a:t>
            </a:r>
            <a:endParaRPr kumimoji="0" lang="en-US"/>
          </a:p>
        </p:txBody>
      </p:sp>
      <p:sp>
        <p:nvSpPr>
          <p:cNvPr id="4" name="Місце для тексту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uk-UA" smtClean="0"/>
              <a:t>Зразок тексту</a:t>
            </a:r>
          </a:p>
        </p:txBody>
      </p:sp>
      <p:sp>
        <p:nvSpPr>
          <p:cNvPr id="5" name="Місце для дати 4"/>
          <p:cNvSpPr>
            <a:spLocks noGrp="1"/>
          </p:cNvSpPr>
          <p:nvPr>
            <p:ph type="dt" sz="half" idx="10"/>
          </p:nvPr>
        </p:nvSpPr>
        <p:spPr/>
        <p:txBody>
          <a:bodyPr/>
          <a:lstStyle/>
          <a:p>
            <a:fld id="{893959E6-847B-4937-8C3D-49CDB5BA4EF3}" type="datetimeFigureOut">
              <a:rPr lang="uk-UA" smtClean="0"/>
              <a:pPr/>
              <a:t>16.03.2015</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a:xfrm>
            <a:off x="8077200" y="6356350"/>
            <a:ext cx="609600" cy="365125"/>
          </a:xfrm>
        </p:spPr>
        <p:txBody>
          <a:bodyPr/>
          <a:lstStyle/>
          <a:p>
            <a:fld id="{C9BD255C-740D-4BFE-A60D-37750E3706AB}" type="slidenum">
              <a:rPr lang="uk-UA" smtClean="0"/>
              <a:pPr/>
              <a:t>‹№›</a:t>
            </a:fld>
            <a:endParaRPr lang="uk-UA"/>
          </a:p>
        </p:txBody>
      </p:sp>
      <p:sp>
        <p:nvSpPr>
          <p:cNvPr id="3" name="Місце для зображення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uk-UA" smtClean="0"/>
              <a:t>Клацніть піктограму, щоб додати зображення</a:t>
            </a:r>
            <a:endParaRPr kumimoji="0" lang="en-US" dirty="0"/>
          </a:p>
        </p:txBody>
      </p:sp>
      <p:sp>
        <p:nvSpPr>
          <p:cNvPr id="10" name="Поліліні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іліні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іліні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іліні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Місце для заголовка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uk-UA" smtClean="0"/>
              <a:t>Зразок заголовка</a:t>
            </a:r>
            <a:endParaRPr kumimoji="0" lang="en-US"/>
          </a:p>
        </p:txBody>
      </p:sp>
      <p:sp>
        <p:nvSpPr>
          <p:cNvPr id="30" name="Місце для тексту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uk-UA" smtClean="0"/>
              <a:t>Зразок тексту</a:t>
            </a:r>
          </a:p>
          <a:p>
            <a:pPr lvl="1" eaLnBrk="1" latinLnBrk="0" hangingPunct="1"/>
            <a:r>
              <a:rPr kumimoji="0" lang="uk-UA" smtClean="0"/>
              <a:t>Другий рівень</a:t>
            </a:r>
          </a:p>
          <a:p>
            <a:pPr lvl="2" eaLnBrk="1" latinLnBrk="0" hangingPunct="1"/>
            <a:r>
              <a:rPr kumimoji="0" lang="uk-UA" smtClean="0"/>
              <a:t>Третій рівень</a:t>
            </a:r>
          </a:p>
          <a:p>
            <a:pPr lvl="3" eaLnBrk="1" latinLnBrk="0" hangingPunct="1"/>
            <a:r>
              <a:rPr kumimoji="0" lang="uk-UA" smtClean="0"/>
              <a:t>Четвертий рівень</a:t>
            </a:r>
          </a:p>
          <a:p>
            <a:pPr lvl="4" eaLnBrk="1" latinLnBrk="0" hangingPunct="1"/>
            <a:r>
              <a:rPr kumimoji="0" lang="uk-UA" smtClean="0"/>
              <a:t>П'ятий рівень</a:t>
            </a:r>
            <a:endParaRPr kumimoji="0" lang="en-US"/>
          </a:p>
        </p:txBody>
      </p:sp>
      <p:sp>
        <p:nvSpPr>
          <p:cNvPr id="10" name="Місце для дати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93959E6-847B-4937-8C3D-49CDB5BA4EF3}" type="datetimeFigureOut">
              <a:rPr lang="uk-UA" smtClean="0"/>
              <a:pPr/>
              <a:t>16.03.2015</a:t>
            </a:fld>
            <a:endParaRPr lang="uk-UA"/>
          </a:p>
        </p:txBody>
      </p:sp>
      <p:sp>
        <p:nvSpPr>
          <p:cNvPr id="22" name="Місце для нижнього колонтитула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uk-UA"/>
          </a:p>
        </p:txBody>
      </p:sp>
      <p:sp>
        <p:nvSpPr>
          <p:cNvPr id="18" name="Місце для номера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9BD255C-740D-4BFE-A60D-37750E3706AB}" type="slidenum">
              <a:rPr lang="uk-UA" smtClean="0"/>
              <a:pPr/>
              <a:t>‹№›</a:t>
            </a:fld>
            <a:endParaRPr lang="uk-UA"/>
          </a:p>
        </p:txBody>
      </p:sp>
      <p:grpSp>
        <p:nvGrpSpPr>
          <p:cNvPr id="2" name="Групувати 1"/>
          <p:cNvGrpSpPr/>
          <p:nvPr/>
        </p:nvGrpSpPr>
        <p:grpSpPr>
          <a:xfrm>
            <a:off x="-19017" y="202408"/>
            <a:ext cx="9180548" cy="649224"/>
            <a:chOff x="-19045" y="216550"/>
            <a:chExt cx="9180548" cy="649224"/>
          </a:xfrm>
        </p:grpSpPr>
        <p:sp>
          <p:nvSpPr>
            <p:cNvPr id="12" name="Поліліні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іліні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16.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6.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9.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0.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3028960"/>
            <a:ext cx="7851648" cy="1828800"/>
          </a:xfrm>
        </p:spPr>
        <p:txBody>
          <a:bodyPr>
            <a:normAutofit fontScale="90000"/>
          </a:bodyPr>
          <a:lstStyle/>
          <a:p>
            <a:pPr algn="ctr"/>
            <a:r>
              <a:rPr lang="uk-UA" sz="6000" dirty="0" smtClean="0">
                <a:effectLst/>
                <a:latin typeface="Bookman Old Style" pitchFamily="18" charset="0"/>
              </a:rPr>
              <a:t>Операції над об’єктами файлової системи</a:t>
            </a:r>
            <a:endParaRPr lang="uk-UA" dirty="0">
              <a:latin typeface="Bookman Old Style" pitchFamily="18" charset="0"/>
            </a:endParaRPr>
          </a:p>
        </p:txBody>
      </p:sp>
      <p:sp>
        <p:nvSpPr>
          <p:cNvPr id="4" name="Округлена прямокутна виноска 3"/>
          <p:cNvSpPr/>
          <p:nvPr/>
        </p:nvSpPr>
        <p:spPr>
          <a:xfrm>
            <a:off x="2571736" y="1000108"/>
            <a:ext cx="4214842" cy="1176092"/>
          </a:xfrm>
          <a:prstGeom prst="wedgeRoundRectCallout">
            <a:avLst>
              <a:gd name="adj1" fmla="val 367"/>
              <a:gd name="adj2" fmla="val 49864"/>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uk-UA" sz="3600" b="1" i="1" dirty="0" smtClean="0">
                <a:latin typeface="Bookman Old Style" pitchFamily="18" charset="0"/>
              </a:rPr>
              <a:t>Урок 10</a:t>
            </a:r>
            <a:endParaRPr lang="uk-UA" sz="3600" b="1" i="1" dirty="0">
              <a:latin typeface="Bookman Old Style" pitchFamily="18" charset="0"/>
            </a:endParaRPr>
          </a:p>
        </p:txBody>
      </p:sp>
    </p:spTree>
  </p:cSld>
  <p:clrMapOvr>
    <a:masterClrMapping/>
  </p:clrMapOvr>
  <p:transition>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2844" y="1335337"/>
            <a:ext cx="8928992" cy="879217"/>
          </a:xfrm>
          <a:prstGeom prst="roundRect">
            <a:avLst>
              <a:gd name="adj" fmla="val 9736"/>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indent="457200" algn="just"/>
            <a:r>
              <a:rPr lang="uk-UA" sz="2400" b="1" i="1" dirty="0" smtClean="0"/>
              <a:t>У меню вікна відкритої папки натиснути кнопку </a:t>
            </a:r>
            <a:r>
              <a:rPr lang="uk-UA" sz="2400" b="1" i="1" dirty="0" smtClean="0">
                <a:solidFill>
                  <a:srgbClr val="FFFF00"/>
                </a:solidFill>
              </a:rPr>
              <a:t>Створити папку</a:t>
            </a:r>
            <a:endParaRPr lang="uk-UA" sz="2400" b="1" i="1" dirty="0">
              <a:solidFill>
                <a:srgbClr val="FFFF00"/>
              </a:solidFill>
            </a:endParaRPr>
          </a:p>
        </p:txBody>
      </p:sp>
      <p:pic>
        <p:nvPicPr>
          <p:cNvPr id="7" name="Рисунок 6"/>
          <p:cNvPicPr>
            <a:picLocks noChangeAspect="1"/>
          </p:cNvPicPr>
          <p:nvPr/>
        </p:nvPicPr>
        <p:blipFill>
          <a:blip r:embed="rId2"/>
          <a:stretch>
            <a:fillRect/>
          </a:stretch>
        </p:blipFill>
        <p:spPr>
          <a:xfrm>
            <a:off x="107504" y="2431585"/>
            <a:ext cx="8928992" cy="2633921"/>
          </a:xfrm>
          <a:prstGeom prst="rect">
            <a:avLst/>
          </a:prstGeom>
        </p:spPr>
      </p:pic>
      <p:sp>
        <p:nvSpPr>
          <p:cNvPr id="8" name="Округлений прямокутник 7"/>
          <p:cNvSpPr/>
          <p:nvPr/>
        </p:nvSpPr>
        <p:spPr bwMode="auto">
          <a:xfrm>
            <a:off x="5148064" y="3128704"/>
            <a:ext cx="864096" cy="948367"/>
          </a:xfrm>
          <a:prstGeom prst="roundRect">
            <a:avLst/>
          </a:prstGeom>
          <a:noFill/>
          <a:ln w="38100">
            <a:solidFill>
              <a:srgbClr val="FF0000"/>
            </a:solidFill>
          </a:ln>
          <a:effectLst/>
          <a:extLst/>
        </p:spPr>
        <p:txBody>
          <a:bodyPr wrap="none" rtlCol="0" anchor="ctr"/>
          <a:lstStyle/>
          <a:p>
            <a:pPr algn="ctr"/>
            <a:endParaRPr lang="uk-UA" dirty="0"/>
          </a:p>
        </p:txBody>
      </p:sp>
      <p:pic>
        <p:nvPicPr>
          <p:cNvPr id="9" name="Рисунок 8"/>
          <p:cNvPicPr>
            <a:picLocks noChangeAspect="1"/>
          </p:cNvPicPr>
          <p:nvPr/>
        </p:nvPicPr>
        <p:blipFill>
          <a:blip r:embed="rId3"/>
          <a:stretch>
            <a:fillRect/>
          </a:stretch>
        </p:blipFill>
        <p:spPr>
          <a:xfrm>
            <a:off x="4932040" y="5105321"/>
            <a:ext cx="1413123" cy="1564039"/>
          </a:xfrm>
          <a:prstGeom prst="rect">
            <a:avLst/>
          </a:prstGeom>
          <a:ln>
            <a:noFill/>
          </a:ln>
          <a:effectLst>
            <a:outerShdw blurRad="292100" dist="139700" dir="2700000" algn="tl" rotWithShape="0">
              <a:srgbClr val="333333">
                <a:alpha val="65000"/>
              </a:srgbClr>
            </a:outerShdw>
          </a:effectLst>
        </p:spPr>
      </p:pic>
      <p:sp>
        <p:nvSpPr>
          <p:cNvPr id="10" name="Заголовок 1"/>
          <p:cNvSpPr txBox="1">
            <a:spLocks/>
          </p:cNvSpPr>
          <p:nvPr/>
        </p:nvSpPr>
        <p:spPr>
          <a:xfrm>
            <a:off x="428596" y="285728"/>
            <a:ext cx="8229600" cy="775542"/>
          </a:xfrm>
          <a:prstGeom prst="rect">
            <a:avLst/>
          </a:prstGeom>
        </p:spPr>
        <p:txBody>
          <a:bodyPr vert="horz" lIns="0" rIns="0" bIns="0" anchor="b">
            <a:normAutofit fontScale="97500" lnSpcReduction="10000"/>
          </a:bodyPr>
          <a:lstStyle/>
          <a:p>
            <a:pPr lvl="0" algn="ctr">
              <a:spcBef>
                <a:spcPct val="0"/>
              </a:spcBef>
            </a:pPr>
            <a:r>
              <a:rPr lang="uk-UA" sz="5000" dirty="0" smtClean="0">
                <a:solidFill>
                  <a:schemeClr val="tx2"/>
                </a:solidFill>
                <a:latin typeface="+mj-lt"/>
                <a:ea typeface="+mj-ea"/>
                <a:cs typeface="+mj-cs"/>
              </a:rPr>
              <a:t>Створення нової папки</a:t>
            </a:r>
            <a:endParaRPr kumimoji="0" lang="uk-UA" sz="50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 xmlns:p14="http://schemas.microsoft.com/office/powerpoint/2010/main" val="117424913"/>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1250"/>
                                        <p:tgtEl>
                                          <p:spTgt spid="8"/>
                                        </p:tgtEl>
                                      </p:cBhvr>
                                    </p:animEffect>
                                  </p:childTnLst>
                                </p:cTn>
                              </p:par>
                            </p:childTnLst>
                          </p:cTn>
                        </p:par>
                        <p:par>
                          <p:cTn id="18" fill="hold">
                            <p:stCondLst>
                              <p:cond delay="3250"/>
                            </p:stCondLst>
                            <p:childTnLst>
                              <p:par>
                                <p:cTn id="19" presetID="9"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a:stretch>
            <a:fillRect/>
          </a:stretch>
        </p:blipFill>
        <p:spPr>
          <a:xfrm>
            <a:off x="178709" y="1577410"/>
            <a:ext cx="2881123" cy="3161682"/>
          </a:xfrm>
          <a:prstGeom prst="rect">
            <a:avLst/>
          </a:prstGeom>
        </p:spPr>
      </p:pic>
      <p:pic>
        <p:nvPicPr>
          <p:cNvPr id="15" name="Рисунок 14"/>
          <p:cNvPicPr>
            <a:picLocks noChangeAspect="1"/>
          </p:cNvPicPr>
          <p:nvPr/>
        </p:nvPicPr>
        <p:blipFill>
          <a:blip r:embed="rId3"/>
          <a:stretch>
            <a:fillRect/>
          </a:stretch>
        </p:blipFill>
        <p:spPr>
          <a:xfrm>
            <a:off x="2905392" y="1124743"/>
            <a:ext cx="2890744" cy="3337991"/>
          </a:xfrm>
          <a:prstGeom prst="rect">
            <a:avLst/>
          </a:prstGeom>
        </p:spPr>
      </p:pic>
      <p:sp>
        <p:nvSpPr>
          <p:cNvPr id="2" name="Заголовок 1"/>
          <p:cNvSpPr>
            <a:spLocks noGrp="1"/>
          </p:cNvSpPr>
          <p:nvPr>
            <p:ph type="title"/>
          </p:nvPr>
        </p:nvSpPr>
        <p:spPr>
          <a:xfrm>
            <a:off x="357158" y="0"/>
            <a:ext cx="8229600" cy="775542"/>
          </a:xfrm>
        </p:spPr>
        <p:txBody>
          <a:bodyPr>
            <a:normAutofit fontScale="90000"/>
          </a:bodyPr>
          <a:lstStyle/>
          <a:p>
            <a:pPr algn="ctr"/>
            <a:r>
              <a:rPr lang="uk-UA" dirty="0" smtClean="0"/>
              <a:t>Створення ярлика</a:t>
            </a:r>
            <a:endParaRPr lang="uk-UA" dirty="0"/>
          </a:p>
        </p:txBody>
      </p:sp>
      <p:pic>
        <p:nvPicPr>
          <p:cNvPr id="10" name="Рисунок 9"/>
          <p:cNvPicPr>
            <a:picLocks noChangeAspect="1"/>
          </p:cNvPicPr>
          <p:nvPr/>
        </p:nvPicPr>
        <p:blipFill>
          <a:blip r:embed="rId4"/>
          <a:stretch>
            <a:fillRect/>
          </a:stretch>
        </p:blipFill>
        <p:spPr>
          <a:xfrm>
            <a:off x="5982521" y="1872526"/>
            <a:ext cx="1433795" cy="2495461"/>
          </a:xfrm>
          <a:prstGeom prst="rect">
            <a:avLst/>
          </a:prstGeom>
        </p:spPr>
      </p:pic>
      <p:sp>
        <p:nvSpPr>
          <p:cNvPr id="11" name="TextBox 10"/>
          <p:cNvSpPr txBox="1"/>
          <p:nvPr/>
        </p:nvSpPr>
        <p:spPr>
          <a:xfrm>
            <a:off x="6012160" y="836712"/>
            <a:ext cx="2808312" cy="919401"/>
          </a:xfrm>
          <a:prstGeom prst="wedgeRoundRectCallout">
            <a:avLst>
              <a:gd name="adj1" fmla="val -17990"/>
              <a:gd name="adj2" fmla="val 86890"/>
              <a:gd name="adj3" fmla="val 16667"/>
            </a:avLst>
          </a:prstGeom>
          <a:solidFill>
            <a:srgbClr val="339933"/>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uk-UA" sz="2400" b="1" i="1" dirty="0" smtClean="0"/>
              <a:t>Клацнути</a:t>
            </a:r>
          </a:p>
          <a:p>
            <a:pPr algn="ctr"/>
            <a:r>
              <a:rPr lang="uk-UA" sz="2400" b="1" i="1" dirty="0" smtClean="0"/>
              <a:t>Праву кнопку</a:t>
            </a:r>
            <a:endParaRPr lang="uk-UA" sz="2400" b="1" i="1" dirty="0"/>
          </a:p>
        </p:txBody>
      </p:sp>
      <p:pic>
        <p:nvPicPr>
          <p:cNvPr id="18" name="Рисунок 17"/>
          <p:cNvPicPr>
            <a:picLocks noChangeAspect="1"/>
          </p:cNvPicPr>
          <p:nvPr/>
        </p:nvPicPr>
        <p:blipFill>
          <a:blip r:embed="rId5"/>
          <a:stretch>
            <a:fillRect/>
          </a:stretch>
        </p:blipFill>
        <p:spPr>
          <a:xfrm>
            <a:off x="5982520" y="1957613"/>
            <a:ext cx="1433795" cy="2407492"/>
          </a:xfrm>
          <a:prstGeom prst="rect">
            <a:avLst/>
          </a:prstGeom>
        </p:spPr>
      </p:pic>
      <p:pic>
        <p:nvPicPr>
          <p:cNvPr id="6" name="Рисунок 5"/>
          <p:cNvPicPr>
            <a:picLocks noChangeAspect="1"/>
          </p:cNvPicPr>
          <p:nvPr/>
        </p:nvPicPr>
        <p:blipFill>
          <a:blip r:embed="rId6"/>
          <a:stretch>
            <a:fillRect/>
          </a:stretch>
        </p:blipFill>
        <p:spPr>
          <a:xfrm>
            <a:off x="3923928" y="3141510"/>
            <a:ext cx="4780474" cy="3530078"/>
          </a:xfrm>
          <a:prstGeom prst="rect">
            <a:avLst/>
          </a:prstGeom>
          <a:ln>
            <a:noFill/>
          </a:ln>
          <a:effectLst>
            <a:outerShdw blurRad="292100" dist="139700" dir="2700000" algn="tl" rotWithShape="0">
              <a:srgbClr val="333333">
                <a:alpha val="65000"/>
              </a:srgbClr>
            </a:outerShdw>
          </a:effectLst>
        </p:spPr>
      </p:pic>
      <p:sp>
        <p:nvSpPr>
          <p:cNvPr id="8" name="Округлений прямокутник 7"/>
          <p:cNvSpPr/>
          <p:nvPr/>
        </p:nvSpPr>
        <p:spPr bwMode="auto">
          <a:xfrm>
            <a:off x="247191" y="4077072"/>
            <a:ext cx="2709439" cy="288032"/>
          </a:xfrm>
          <a:prstGeom prst="roundRect">
            <a:avLst/>
          </a:prstGeom>
          <a:noFill/>
          <a:ln w="38100">
            <a:solidFill>
              <a:srgbClr val="FF0000"/>
            </a:solidFill>
          </a:ln>
          <a:effectLst/>
          <a:extLst/>
        </p:spPr>
        <p:txBody>
          <a:bodyPr wrap="none" rtlCol="0" anchor="ctr"/>
          <a:lstStyle/>
          <a:p>
            <a:pPr algn="ctr"/>
            <a:endParaRPr lang="uk-UA"/>
          </a:p>
        </p:txBody>
      </p:sp>
      <p:sp>
        <p:nvSpPr>
          <p:cNvPr id="9" name="Округлений прямокутник 8"/>
          <p:cNvSpPr/>
          <p:nvPr/>
        </p:nvSpPr>
        <p:spPr bwMode="auto">
          <a:xfrm>
            <a:off x="2870673" y="1412776"/>
            <a:ext cx="2709439" cy="288032"/>
          </a:xfrm>
          <a:prstGeom prst="roundRect">
            <a:avLst/>
          </a:prstGeom>
          <a:noFill/>
          <a:ln w="38100">
            <a:solidFill>
              <a:srgbClr val="FF0000"/>
            </a:solidFill>
          </a:ln>
          <a:effectLst/>
          <a:extLst/>
        </p:spPr>
        <p:txBody>
          <a:bodyPr wrap="none" rtlCol="0" anchor="ctr"/>
          <a:lstStyle/>
          <a:p>
            <a:pPr algn="ctr"/>
            <a:endParaRPr lang="uk-UA"/>
          </a:p>
        </p:txBody>
      </p:sp>
      <p:pic>
        <p:nvPicPr>
          <p:cNvPr id="16" name="Рисунок 15"/>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rot="900000">
            <a:off x="9167868" y="3573016"/>
            <a:ext cx="422377" cy="467006"/>
          </a:xfrm>
          <a:prstGeom prst="rect">
            <a:avLst/>
          </a:prstGeom>
        </p:spPr>
      </p:pic>
      <p:sp>
        <p:nvSpPr>
          <p:cNvPr id="17" name="TextBox 16"/>
          <p:cNvSpPr txBox="1"/>
          <p:nvPr/>
        </p:nvSpPr>
        <p:spPr>
          <a:xfrm>
            <a:off x="6012160" y="836712"/>
            <a:ext cx="2808312" cy="919401"/>
          </a:xfrm>
          <a:prstGeom prst="wedgeRoundRectCallout">
            <a:avLst>
              <a:gd name="adj1" fmla="val -34012"/>
              <a:gd name="adj2" fmla="val 94783"/>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uk-UA" sz="2400" b="1" i="1" dirty="0" smtClean="0"/>
              <a:t>Клацнути</a:t>
            </a:r>
          </a:p>
          <a:p>
            <a:pPr algn="ctr"/>
            <a:r>
              <a:rPr lang="uk-UA" sz="2400" b="1" i="1" dirty="0" smtClean="0"/>
              <a:t>ліву кнопку</a:t>
            </a:r>
            <a:endParaRPr lang="uk-UA" sz="2400" b="1" i="1" dirty="0"/>
          </a:p>
        </p:txBody>
      </p:sp>
      <p:sp>
        <p:nvSpPr>
          <p:cNvPr id="19" name="TextBox 18"/>
          <p:cNvSpPr txBox="1"/>
          <p:nvPr/>
        </p:nvSpPr>
        <p:spPr>
          <a:xfrm>
            <a:off x="178709" y="5234048"/>
            <a:ext cx="3673211" cy="1269980"/>
          </a:xfrm>
          <a:prstGeom prst="roundRect">
            <a:avLst>
              <a:gd name="adj" fmla="val 9736"/>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indent="457200" algn="just"/>
            <a:r>
              <a:rPr lang="uk-UA" sz="2400" b="1" i="1" dirty="0" smtClean="0"/>
              <a:t>За допомогою </a:t>
            </a:r>
            <a:r>
              <a:rPr lang="uk-UA" sz="2400" b="1" i="1" dirty="0" smtClean="0">
                <a:solidFill>
                  <a:srgbClr val="FFFF00"/>
                </a:solidFill>
              </a:rPr>
              <a:t>Майстра створення ярликів</a:t>
            </a:r>
            <a:endParaRPr lang="uk-UA" sz="2400" b="1" i="1" dirty="0">
              <a:solidFill>
                <a:srgbClr val="FFFF00"/>
              </a:solidFill>
            </a:endParaRPr>
          </a:p>
        </p:txBody>
      </p:sp>
    </p:spTree>
    <p:extLst>
      <p:ext uri="{BB962C8B-B14F-4D97-AF65-F5344CB8AC3E}">
        <p14:creationId xmlns="" xmlns:p14="http://schemas.microsoft.com/office/powerpoint/2010/main" val="3637304745"/>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64" presetClass="path" presetSubtype="0" accel="50000" decel="50000" fill="hold" nodeType="afterEffect">
                                  <p:stCondLst>
                                    <p:cond delay="0"/>
                                  </p:stCondLst>
                                  <p:childTnLst>
                                    <p:animMotion origin="layout" path="M -4.44444E-6 -2.59259E-6 L -0.99861 0.15787 " pathEditMode="relative" rAng="0" ptsTypes="AA">
                                      <p:cBhvr>
                                        <p:cTn id="10" dur="2000" fill="hold"/>
                                        <p:tgtEl>
                                          <p:spTgt spid="16"/>
                                        </p:tgtEl>
                                        <p:attrNameLst>
                                          <p:attrName>ppt_x</p:attrName>
                                          <p:attrName>ppt_y</p:attrName>
                                        </p:attrNameLst>
                                      </p:cBhvr>
                                      <p:rCtr x="-49931" y="7894"/>
                                    </p:animMotion>
                                  </p:childTnLst>
                                </p:cTn>
                              </p:par>
                            </p:childTnLst>
                          </p:cTn>
                        </p:par>
                        <p:par>
                          <p:cTn id="11" fill="hold">
                            <p:stCondLst>
                              <p:cond delay="3000"/>
                            </p:stCondLst>
                            <p:childTnLst>
                              <p:par>
                                <p:cTn id="12" presetID="53" presetClass="entr" presetSubtype="16"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Effect transition="in" filter="fade">
                                      <p:cBhvr>
                                        <p:cTn id="16" dur="1000"/>
                                        <p:tgtEl>
                                          <p:spTgt spid="10"/>
                                        </p:tgtEl>
                                      </p:cBhvr>
                                    </p:animEffect>
                                  </p:childTnLst>
                                </p:cTn>
                              </p:par>
                            </p:childTnLst>
                          </p:cTn>
                        </p:par>
                        <p:par>
                          <p:cTn id="17" fill="hold">
                            <p:stCondLst>
                              <p:cond delay="40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1000"/>
                                        <p:tgtEl>
                                          <p:spTgt spid="11"/>
                                        </p:tgtEl>
                                      </p:cBhvr>
                                    </p:animEffect>
                                  </p:childTnLst>
                                </p:cTn>
                              </p:par>
                            </p:childTnLst>
                          </p:cTn>
                        </p:par>
                        <p:par>
                          <p:cTn id="21" fill="hold">
                            <p:stCondLst>
                              <p:cond delay="5000"/>
                            </p:stCondLst>
                            <p:childTnLst>
                              <p:par>
                                <p:cTn id="22" presetID="26" presetClass="emph" presetSubtype="0" fill="hold" nodeType="afterEffect">
                                  <p:stCondLst>
                                    <p:cond delay="0"/>
                                  </p:stCondLst>
                                  <p:childTnLst>
                                    <p:animEffect transition="out" filter="fade">
                                      <p:cBhvr>
                                        <p:cTn id="23" dur="500" tmFilter="0, 0; .2, .5; .8, .5; 1, 0"/>
                                        <p:tgtEl>
                                          <p:spTgt spid="16"/>
                                        </p:tgtEl>
                                      </p:cBhvr>
                                    </p:animEffect>
                                    <p:animScale>
                                      <p:cBhvr>
                                        <p:cTn id="24" dur="250" autoRev="1" fill="hold"/>
                                        <p:tgtEl>
                                          <p:spTgt spid="16"/>
                                        </p:tgtEl>
                                      </p:cBhvr>
                                      <p:by x="105000" y="105000"/>
                                    </p:animScale>
                                  </p:childTnLst>
                                </p:cTn>
                              </p:par>
                            </p:childTnLst>
                          </p:cTn>
                        </p:par>
                        <p:par>
                          <p:cTn id="25" fill="hold">
                            <p:stCondLst>
                              <p:cond delay="5500"/>
                            </p:stCondLst>
                            <p:childTnLst>
                              <p:par>
                                <p:cTn id="26" presetID="10"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750"/>
                                        <p:tgtEl>
                                          <p:spTgt spid="14"/>
                                        </p:tgtEl>
                                      </p:cBhvr>
                                    </p:animEffect>
                                  </p:childTnLst>
                                </p:cTn>
                              </p:par>
                            </p:childTnLst>
                          </p:cTn>
                        </p:par>
                        <p:par>
                          <p:cTn id="29" fill="hold">
                            <p:stCondLst>
                              <p:cond delay="6250"/>
                            </p:stCondLst>
                            <p:childTnLst>
                              <p:par>
                                <p:cTn id="30" presetID="1" presetClass="exit" presetSubtype="0" fill="hold" grpId="1" nodeType="afterEffect">
                                  <p:stCondLst>
                                    <p:cond delay="0"/>
                                  </p:stCondLst>
                                  <p:childTnLst>
                                    <p:set>
                                      <p:cBhvr>
                                        <p:cTn id="31" dur="1" fill="hold">
                                          <p:stCondLst>
                                            <p:cond delay="0"/>
                                          </p:stCondLst>
                                        </p:cTn>
                                        <p:tgtEl>
                                          <p:spTgt spid="11"/>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0"/>
                                        </p:tgtEl>
                                        <p:attrNameLst>
                                          <p:attrName>style.visibility</p:attrName>
                                        </p:attrNameLst>
                                      </p:cBhvr>
                                      <p:to>
                                        <p:strVal val="hidden"/>
                                      </p:to>
                                    </p:set>
                                  </p:childTnLst>
                                </p:cTn>
                              </p:par>
                            </p:childTnLst>
                          </p:cTn>
                        </p:par>
                        <p:par>
                          <p:cTn id="34" fill="hold">
                            <p:stCondLst>
                              <p:cond delay="6250"/>
                            </p:stCondLst>
                            <p:childTnLst>
                              <p:par>
                                <p:cTn id="35" presetID="21" presetClass="entr" presetSubtype="1"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heel(1)">
                                      <p:cBhvr>
                                        <p:cTn id="37" dur="1250"/>
                                        <p:tgtEl>
                                          <p:spTgt spid="8"/>
                                        </p:tgtEl>
                                      </p:cBhvr>
                                    </p:animEffect>
                                  </p:childTnLst>
                                </p:cTn>
                              </p:par>
                            </p:childTnLst>
                          </p:cTn>
                        </p:par>
                        <p:par>
                          <p:cTn id="38" fill="hold">
                            <p:stCondLst>
                              <p:cond delay="7500"/>
                            </p:stCondLst>
                            <p:childTnLst>
                              <p:par>
                                <p:cTn id="39" presetID="64" presetClass="path" presetSubtype="0" accel="50000" decel="50000" fill="hold" nodeType="afterEffect">
                                  <p:stCondLst>
                                    <p:cond delay="0"/>
                                  </p:stCondLst>
                                  <p:childTnLst>
                                    <p:animMotion origin="layout" path="M -0.99861 0.15787 L -0.7118 0.0956 " pathEditMode="relative" rAng="0" ptsTypes="AA">
                                      <p:cBhvr>
                                        <p:cTn id="40" dur="2000" fill="hold"/>
                                        <p:tgtEl>
                                          <p:spTgt spid="16"/>
                                        </p:tgtEl>
                                        <p:attrNameLst>
                                          <p:attrName>ppt_x</p:attrName>
                                          <p:attrName>ppt_y</p:attrName>
                                        </p:attrNameLst>
                                      </p:cBhvr>
                                      <p:rCtr x="14340" y="-3125"/>
                                    </p:animMotion>
                                  </p:childTnLst>
                                </p:cTn>
                              </p:par>
                            </p:childTnLst>
                          </p:cTn>
                        </p:par>
                        <p:par>
                          <p:cTn id="41" fill="hold">
                            <p:stCondLst>
                              <p:cond delay="9500"/>
                            </p:stCondLst>
                            <p:childTnLst>
                              <p:par>
                                <p:cTn id="42" presetID="10" presetClass="entr" presetSubtype="0"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750"/>
                                        <p:tgtEl>
                                          <p:spTgt spid="15"/>
                                        </p:tgtEl>
                                      </p:cBhvr>
                                    </p:animEffect>
                                  </p:childTnLst>
                                </p:cTn>
                              </p:par>
                            </p:childTnLst>
                          </p:cTn>
                        </p:par>
                        <p:par>
                          <p:cTn id="45" fill="hold">
                            <p:stCondLst>
                              <p:cond delay="10250"/>
                            </p:stCondLst>
                            <p:childTnLst>
                              <p:par>
                                <p:cTn id="46" presetID="21"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heel(1)">
                                      <p:cBhvr>
                                        <p:cTn id="48" dur="1250"/>
                                        <p:tgtEl>
                                          <p:spTgt spid="9"/>
                                        </p:tgtEl>
                                      </p:cBhvr>
                                    </p:animEffect>
                                  </p:childTnLst>
                                </p:cTn>
                              </p:par>
                            </p:childTnLst>
                          </p:cTn>
                        </p:par>
                        <p:par>
                          <p:cTn id="49" fill="hold">
                            <p:stCondLst>
                              <p:cond delay="11500"/>
                            </p:stCondLst>
                            <p:childTnLst>
                              <p:par>
                                <p:cTn id="50" presetID="64" presetClass="path" presetSubtype="0" accel="50000" decel="50000" fill="hold" nodeType="afterEffect">
                                  <p:stCondLst>
                                    <p:cond delay="0"/>
                                  </p:stCondLst>
                                  <p:childTnLst>
                                    <p:animMotion origin="layout" path="M -0.7118 0.0956 L -0.65486 -0.30717 " pathEditMode="relative" rAng="0" ptsTypes="AA">
                                      <p:cBhvr>
                                        <p:cTn id="51" dur="2000" fill="hold"/>
                                        <p:tgtEl>
                                          <p:spTgt spid="16"/>
                                        </p:tgtEl>
                                        <p:attrNameLst>
                                          <p:attrName>ppt_x</p:attrName>
                                          <p:attrName>ppt_y</p:attrName>
                                        </p:attrNameLst>
                                      </p:cBhvr>
                                      <p:rCtr x="2656" y="-19444"/>
                                    </p:animMotion>
                                  </p:childTnLst>
                                </p:cTn>
                              </p:par>
                            </p:childTnLst>
                          </p:cTn>
                        </p:par>
                        <p:par>
                          <p:cTn id="52" fill="hold">
                            <p:stCondLst>
                              <p:cond delay="13500"/>
                            </p:stCondLst>
                            <p:childTnLst>
                              <p:par>
                                <p:cTn id="53" presetID="42"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childTnLst>
                          </p:cTn>
                        </p:par>
                        <p:par>
                          <p:cTn id="58" fill="hold">
                            <p:stCondLst>
                              <p:cond delay="145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1000"/>
                                        <p:tgtEl>
                                          <p:spTgt spid="17"/>
                                        </p:tgtEl>
                                      </p:cBhvr>
                                    </p:animEffect>
                                  </p:childTnLst>
                                </p:cTn>
                              </p:par>
                            </p:childTnLst>
                          </p:cTn>
                        </p:par>
                        <p:par>
                          <p:cTn id="62" fill="hold">
                            <p:stCondLst>
                              <p:cond delay="15500"/>
                            </p:stCondLst>
                            <p:childTnLst>
                              <p:par>
                                <p:cTn id="63" presetID="26" presetClass="emph" presetSubtype="0" fill="hold" nodeType="afterEffect">
                                  <p:stCondLst>
                                    <p:cond delay="0"/>
                                  </p:stCondLst>
                                  <p:childTnLst>
                                    <p:animEffect transition="out" filter="fade">
                                      <p:cBhvr>
                                        <p:cTn id="64" dur="500" tmFilter="0, 0; .2, .5; .8, .5; 1, 0"/>
                                        <p:tgtEl>
                                          <p:spTgt spid="16"/>
                                        </p:tgtEl>
                                      </p:cBhvr>
                                    </p:animEffect>
                                    <p:animScale>
                                      <p:cBhvr>
                                        <p:cTn id="65" dur="250" autoRev="1" fill="hold"/>
                                        <p:tgtEl>
                                          <p:spTgt spid="16"/>
                                        </p:tgtEl>
                                      </p:cBhvr>
                                      <p:by x="105000" y="105000"/>
                                    </p:animScale>
                                  </p:childTnLst>
                                </p:cTn>
                              </p:par>
                            </p:childTnLst>
                          </p:cTn>
                        </p:par>
                        <p:par>
                          <p:cTn id="66" fill="hold">
                            <p:stCondLst>
                              <p:cond delay="16000"/>
                            </p:stCondLst>
                            <p:childTnLst>
                              <p:par>
                                <p:cTn id="67" presetID="9" presetClass="entr" presetSubtype="0"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dissolve">
                                      <p:cBhvr>
                                        <p:cTn id="6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8" grpId="0" animBg="1"/>
      <p:bldP spid="9" grpId="0" animBg="1"/>
      <p:bldP spid="17"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796086"/>
          </a:xfrm>
        </p:spPr>
        <p:txBody>
          <a:bodyPr>
            <a:normAutofit fontScale="90000"/>
          </a:bodyPr>
          <a:lstStyle/>
          <a:p>
            <a:pPr algn="ctr"/>
            <a:r>
              <a:rPr lang="uk-UA" dirty="0"/>
              <a:t>Створення ярлика</a:t>
            </a:r>
          </a:p>
        </p:txBody>
      </p:sp>
      <p:pic>
        <p:nvPicPr>
          <p:cNvPr id="3" name="Рисунок 2"/>
          <p:cNvPicPr>
            <a:picLocks noChangeAspect="1"/>
          </p:cNvPicPr>
          <p:nvPr/>
        </p:nvPicPr>
        <p:blipFill>
          <a:blip r:embed="rId2"/>
          <a:stretch>
            <a:fillRect/>
          </a:stretch>
        </p:blipFill>
        <p:spPr>
          <a:xfrm>
            <a:off x="5475226" y="1801813"/>
            <a:ext cx="3668774" cy="4014886"/>
          </a:xfrm>
          <a:prstGeom prst="rect">
            <a:avLst/>
          </a:prstGeom>
        </p:spPr>
      </p:pic>
      <p:sp>
        <p:nvSpPr>
          <p:cNvPr id="6" name="TextBox 5"/>
          <p:cNvSpPr txBox="1"/>
          <p:nvPr/>
        </p:nvSpPr>
        <p:spPr>
          <a:xfrm>
            <a:off x="0" y="1340525"/>
            <a:ext cx="5256584" cy="5517475"/>
          </a:xfrm>
          <a:prstGeom prst="roundRect">
            <a:avLst>
              <a:gd name="adj" fmla="val 9736"/>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indent="457200" algn="just"/>
            <a:r>
              <a:rPr lang="uk-UA" sz="2400" b="1" i="1" dirty="0" smtClean="0"/>
              <a:t>З </a:t>
            </a:r>
            <a:r>
              <a:rPr lang="uk-UA" sz="2400" b="1" i="1" dirty="0"/>
              <a:t>використанням </a:t>
            </a:r>
            <a:r>
              <a:rPr lang="uk-UA" sz="2400" b="1" i="1" dirty="0">
                <a:solidFill>
                  <a:srgbClr val="FFFF00"/>
                </a:solidFill>
              </a:rPr>
              <a:t>буфера обміну</a:t>
            </a:r>
            <a:r>
              <a:rPr lang="uk-UA" sz="2400" b="1" i="1" dirty="0"/>
              <a:t>. Необхідно відкрити папку-джерело з </a:t>
            </a:r>
            <a:r>
              <a:rPr lang="uk-UA" sz="2400" b="1" i="1" dirty="0" smtClean="0"/>
              <a:t>об’єктом</a:t>
            </a:r>
            <a:r>
              <a:rPr lang="uk-UA" sz="2400" b="1" i="1" dirty="0"/>
              <a:t>, для якого потрібно створити ярлик, і скопіювати цей </a:t>
            </a:r>
            <a:r>
              <a:rPr lang="uk-UA" sz="2400" b="1" i="1" dirty="0" smtClean="0"/>
              <a:t>об’єкт </a:t>
            </a:r>
            <a:r>
              <a:rPr lang="uk-UA" sz="2400" b="1" i="1" dirty="0"/>
              <a:t>до буфера обміну. Потім перейти до папки-приймача, у якій потрібно створити ярлик, і виконати вказівку </a:t>
            </a:r>
            <a:r>
              <a:rPr lang="uk-UA" sz="2400" b="1" i="1" dirty="0" smtClean="0">
                <a:solidFill>
                  <a:srgbClr val="FFFF00"/>
                </a:solidFill>
              </a:rPr>
              <a:t>Вставити </a:t>
            </a:r>
            <a:r>
              <a:rPr lang="uk-UA" sz="2400" b="1" i="1" dirty="0">
                <a:solidFill>
                  <a:srgbClr val="FFFF00"/>
                </a:solidFill>
              </a:rPr>
              <a:t>ярлик </a:t>
            </a:r>
            <a:r>
              <a:rPr lang="uk-UA" sz="2400" b="1" i="1" dirty="0"/>
              <a:t>з контекстного меню цієї </a:t>
            </a:r>
            <a:r>
              <a:rPr lang="uk-UA" sz="2400" b="1" i="1" dirty="0" smtClean="0"/>
              <a:t>папки.</a:t>
            </a:r>
            <a:endParaRPr lang="uk-UA" sz="2400" b="1" i="1" dirty="0"/>
          </a:p>
        </p:txBody>
      </p:sp>
      <p:pic>
        <p:nvPicPr>
          <p:cNvPr id="7" name="Рисунок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900000">
            <a:off x="9167868" y="6082758"/>
            <a:ext cx="422377" cy="467006"/>
          </a:xfrm>
          <a:prstGeom prst="rect">
            <a:avLst/>
          </a:prstGeom>
        </p:spPr>
      </p:pic>
    </p:spTree>
    <p:extLst>
      <p:ext uri="{BB962C8B-B14F-4D97-AF65-F5344CB8AC3E}">
        <p14:creationId xmlns="" xmlns:p14="http://schemas.microsoft.com/office/powerpoint/2010/main" val="3972071764"/>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64" presetClass="path" presetSubtype="0" accel="50000" decel="50000" fill="hold" nodeType="afterEffect">
                                  <p:stCondLst>
                                    <p:cond delay="0"/>
                                  </p:stCondLst>
                                  <p:childTnLst>
                                    <p:animMotion origin="layout" path="M -4.44444E-6 -4.81481E-6 L -0.3052 -0.29513 " pathEditMode="relative" rAng="0" ptsTypes="AA">
                                      <p:cBhvr>
                                        <p:cTn id="16" dur="2000" fill="hold"/>
                                        <p:tgtEl>
                                          <p:spTgt spid="7"/>
                                        </p:tgtEl>
                                        <p:attrNameLst>
                                          <p:attrName>ppt_x</p:attrName>
                                          <p:attrName>ppt_y</p:attrName>
                                        </p:attrNameLst>
                                      </p:cBhvr>
                                      <p:rCtr x="-15260" y="-14769"/>
                                    </p:animMotion>
                                  </p:childTnLst>
                                </p:cTn>
                              </p:par>
                            </p:childTnLst>
                          </p:cTn>
                        </p:par>
                        <p:par>
                          <p:cTn id="17" fill="hold">
                            <p:stCondLst>
                              <p:cond delay="4000"/>
                            </p:stCondLst>
                            <p:childTnLst>
                              <p:par>
                                <p:cTn id="18" presetID="26" presetClass="emph" presetSubtype="0" fill="hold" nodeType="afterEffect">
                                  <p:stCondLst>
                                    <p:cond delay="0"/>
                                  </p:stCondLst>
                                  <p:childTnLst>
                                    <p:animEffect transition="out" filter="fade">
                                      <p:cBhvr>
                                        <p:cTn id="19" dur="500" tmFilter="0, 0; .2, .5; .8, .5; 1, 0"/>
                                        <p:tgtEl>
                                          <p:spTgt spid="7"/>
                                        </p:tgtEl>
                                      </p:cBhvr>
                                    </p:animEffect>
                                    <p:animScale>
                                      <p:cBhvr>
                                        <p:cTn id="20"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785834"/>
          </a:xfrm>
        </p:spPr>
        <p:txBody>
          <a:bodyPr>
            <a:normAutofit fontScale="90000"/>
          </a:bodyPr>
          <a:lstStyle/>
          <a:p>
            <a:pPr algn="ctr"/>
            <a:r>
              <a:rPr lang="uk-UA" dirty="0"/>
              <a:t>Буфер обміну</a:t>
            </a:r>
          </a:p>
        </p:txBody>
      </p:sp>
      <p:pic>
        <p:nvPicPr>
          <p:cNvPr id="7" name="Рисунок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256076" y="3508217"/>
            <a:ext cx="2532382" cy="2532382"/>
          </a:xfrm>
          <a:prstGeom prst="rect">
            <a:avLst/>
          </a:prstGeom>
        </p:spPr>
      </p:pic>
      <p:pic>
        <p:nvPicPr>
          <p:cNvPr id="11" name="Рисунок 10"/>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466391" y="3597705"/>
            <a:ext cx="2232248" cy="2232248"/>
          </a:xfrm>
          <a:prstGeom prst="rect">
            <a:avLst/>
          </a:prstGeom>
        </p:spPr>
      </p:pic>
      <p:sp>
        <p:nvSpPr>
          <p:cNvPr id="12" name="TextBox 11"/>
          <p:cNvSpPr txBox="1"/>
          <p:nvPr/>
        </p:nvSpPr>
        <p:spPr>
          <a:xfrm>
            <a:off x="928662" y="1260306"/>
            <a:ext cx="7560840" cy="173664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indent="457200" algn="just"/>
            <a:r>
              <a:rPr lang="uk-UA" sz="2400" b="1" i="1" dirty="0" smtClean="0">
                <a:solidFill>
                  <a:srgbClr val="FFFF00"/>
                </a:solidFill>
              </a:rPr>
              <a:t>Буфер обміну </a:t>
            </a:r>
            <a:r>
              <a:rPr lang="uk-UA" sz="2400" b="1" i="1" dirty="0" smtClean="0"/>
              <a:t>- це частина пам'яті комп'ютера, призначена для тимчасового зберігання об'єктів, які необхідно перемістити або скопіювати </a:t>
            </a:r>
            <a:endParaRPr lang="uk-UA" sz="2400" b="1" i="1" dirty="0"/>
          </a:p>
        </p:txBody>
      </p:sp>
    </p:spTree>
    <p:extLst>
      <p:ext uri="{BB962C8B-B14F-4D97-AF65-F5344CB8AC3E}">
        <p14:creationId xmlns="" xmlns:p14="http://schemas.microsoft.com/office/powerpoint/2010/main" val="2710013881"/>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Effect transition="in" filter="fade">
                                      <p:cBhvr>
                                        <p:cTn id="13" dur="1000"/>
                                        <p:tgtEl>
                                          <p:spTgt spid="11"/>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785794"/>
          </a:xfrm>
        </p:spPr>
        <p:txBody>
          <a:bodyPr>
            <a:normAutofit fontScale="90000"/>
          </a:bodyPr>
          <a:lstStyle/>
          <a:p>
            <a:pPr algn="ctr"/>
            <a:r>
              <a:rPr lang="uk-UA" dirty="0"/>
              <a:t>Створення ярлика</a:t>
            </a:r>
          </a:p>
        </p:txBody>
      </p:sp>
      <p:sp>
        <p:nvSpPr>
          <p:cNvPr id="6" name="TextBox 5"/>
          <p:cNvSpPr txBox="1"/>
          <p:nvPr/>
        </p:nvSpPr>
        <p:spPr>
          <a:xfrm>
            <a:off x="142844" y="1071546"/>
            <a:ext cx="8928992" cy="1660743"/>
          </a:xfrm>
          <a:prstGeom prst="roundRect">
            <a:avLst>
              <a:gd name="adj" fmla="val 9736"/>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indent="457200" algn="just"/>
            <a:r>
              <a:rPr lang="uk-UA" sz="2400" b="1" i="1" dirty="0" smtClean="0"/>
              <a:t>У контекстному меню об'єкта, для якого потрібен ярлик, вибрати вказівку </a:t>
            </a:r>
            <a:r>
              <a:rPr lang="uk-UA" sz="2400" b="1" i="1" dirty="0" smtClean="0">
                <a:solidFill>
                  <a:srgbClr val="FFFF00"/>
                </a:solidFill>
              </a:rPr>
              <a:t>Створити ярлик</a:t>
            </a:r>
            <a:r>
              <a:rPr lang="uk-UA" sz="2400" b="1" i="1" dirty="0" smtClean="0"/>
              <a:t>. При цьому ярлик буде створено в тій самій папці, де міститься об’єкт-джерело.</a:t>
            </a:r>
            <a:endParaRPr lang="uk-UA" sz="2400" b="1" i="1" dirty="0"/>
          </a:p>
        </p:txBody>
      </p:sp>
      <p:pic>
        <p:nvPicPr>
          <p:cNvPr id="3" name="Рисунок 2"/>
          <p:cNvPicPr>
            <a:picLocks noChangeAspect="1"/>
          </p:cNvPicPr>
          <p:nvPr/>
        </p:nvPicPr>
        <p:blipFill>
          <a:blip r:embed="rId2"/>
          <a:stretch>
            <a:fillRect/>
          </a:stretch>
        </p:blipFill>
        <p:spPr>
          <a:xfrm>
            <a:off x="2627784" y="5085184"/>
            <a:ext cx="1341486" cy="1466858"/>
          </a:xfrm>
          <a:prstGeom prst="rect">
            <a:avLst/>
          </a:prstGeom>
        </p:spPr>
      </p:pic>
      <p:pic>
        <p:nvPicPr>
          <p:cNvPr id="8" name="Рисунок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rot="10800000">
            <a:off x="3603165" y="2924945"/>
            <a:ext cx="5073291" cy="2232248"/>
          </a:xfrm>
          <a:prstGeom prst="flowChartDocument">
            <a:avLst/>
          </a:prstGeom>
          <a:ln>
            <a:noFill/>
          </a:ln>
          <a:effectLst>
            <a:outerShdw blurRad="292100" dist="139700" dir="2700000" algn="tl" rotWithShape="0">
              <a:srgbClr val="333333">
                <a:alpha val="65000"/>
              </a:srgbClr>
            </a:outerShdw>
          </a:effectLst>
        </p:spPr>
      </p:pic>
      <p:pic>
        <p:nvPicPr>
          <p:cNvPr id="9" name="Рисунок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900000">
            <a:off x="9167868" y="3573016"/>
            <a:ext cx="422377" cy="467006"/>
          </a:xfrm>
          <a:prstGeom prst="rect">
            <a:avLst/>
          </a:prstGeom>
        </p:spPr>
      </p:pic>
      <p:pic>
        <p:nvPicPr>
          <p:cNvPr id="10" name="Рисунок 9"/>
          <p:cNvPicPr>
            <a:picLocks noChangeAspect="1"/>
          </p:cNvPicPr>
          <p:nvPr/>
        </p:nvPicPr>
        <p:blipFill>
          <a:blip r:embed="rId5"/>
          <a:stretch>
            <a:fillRect/>
          </a:stretch>
        </p:blipFill>
        <p:spPr>
          <a:xfrm>
            <a:off x="247192" y="4045461"/>
            <a:ext cx="1433795" cy="2495461"/>
          </a:xfrm>
          <a:prstGeom prst="rect">
            <a:avLst/>
          </a:prstGeom>
        </p:spPr>
      </p:pic>
      <p:sp>
        <p:nvSpPr>
          <p:cNvPr id="11" name="TextBox 10"/>
          <p:cNvSpPr txBox="1"/>
          <p:nvPr/>
        </p:nvSpPr>
        <p:spPr>
          <a:xfrm>
            <a:off x="276831" y="3009647"/>
            <a:ext cx="2808312" cy="919401"/>
          </a:xfrm>
          <a:prstGeom prst="wedgeRoundRectCallout">
            <a:avLst>
              <a:gd name="adj1" fmla="val -17990"/>
              <a:gd name="adj2" fmla="val 86890"/>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uk-UA" sz="2400" b="1" i="1" dirty="0" smtClean="0"/>
              <a:t>Клацнути</a:t>
            </a:r>
            <a:br>
              <a:rPr lang="uk-UA" sz="2400" b="1" i="1" dirty="0" smtClean="0"/>
            </a:br>
            <a:r>
              <a:rPr lang="uk-UA" sz="2400" b="1" i="1" dirty="0" smtClean="0"/>
              <a:t>праву кнопку</a:t>
            </a:r>
            <a:endParaRPr lang="uk-UA" sz="2400" b="1" i="1" dirty="0"/>
          </a:p>
        </p:txBody>
      </p:sp>
      <p:pic>
        <p:nvPicPr>
          <p:cNvPr id="14" name="Рисунок 13"/>
          <p:cNvPicPr>
            <a:picLocks noChangeAspect="1"/>
          </p:cNvPicPr>
          <p:nvPr/>
        </p:nvPicPr>
        <p:blipFill>
          <a:blip r:embed="rId6"/>
          <a:stretch>
            <a:fillRect/>
          </a:stretch>
        </p:blipFill>
        <p:spPr>
          <a:xfrm>
            <a:off x="247191" y="4153684"/>
            <a:ext cx="1433795" cy="2407492"/>
          </a:xfrm>
          <a:prstGeom prst="rect">
            <a:avLst/>
          </a:prstGeom>
        </p:spPr>
      </p:pic>
      <p:sp>
        <p:nvSpPr>
          <p:cNvPr id="15" name="TextBox 14"/>
          <p:cNvSpPr txBox="1"/>
          <p:nvPr/>
        </p:nvSpPr>
        <p:spPr>
          <a:xfrm>
            <a:off x="285720" y="3000372"/>
            <a:ext cx="2808312" cy="919401"/>
          </a:xfrm>
          <a:prstGeom prst="wedgeRoundRectCallout">
            <a:avLst>
              <a:gd name="adj1" fmla="val -34012"/>
              <a:gd name="adj2" fmla="val 94783"/>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uk-UA" sz="2400" b="1" i="1" dirty="0" smtClean="0"/>
              <a:t>Клацнути</a:t>
            </a:r>
          </a:p>
          <a:p>
            <a:pPr algn="ctr"/>
            <a:r>
              <a:rPr lang="uk-UA" sz="2400" b="1" i="1" dirty="0" smtClean="0"/>
              <a:t>ліву кнопку</a:t>
            </a:r>
            <a:endParaRPr lang="uk-UA" sz="2400" b="1" i="1" dirty="0"/>
          </a:p>
        </p:txBody>
      </p:sp>
      <p:pic>
        <p:nvPicPr>
          <p:cNvPr id="16" name="Рисунок 15"/>
          <p:cNvPicPr>
            <a:picLocks noChangeAspect="1"/>
          </p:cNvPicPr>
          <p:nvPr/>
        </p:nvPicPr>
        <p:blipFill>
          <a:blip r:embed="rId7"/>
          <a:stretch>
            <a:fillRect/>
          </a:stretch>
        </p:blipFill>
        <p:spPr>
          <a:xfrm>
            <a:off x="4273873" y="5226445"/>
            <a:ext cx="1185029" cy="1459342"/>
          </a:xfrm>
          <a:prstGeom prst="rect">
            <a:avLst/>
          </a:prstGeom>
        </p:spPr>
      </p:pic>
    </p:spTree>
    <p:extLst>
      <p:ext uri="{BB962C8B-B14F-4D97-AF65-F5344CB8AC3E}">
        <p14:creationId xmlns="" xmlns:p14="http://schemas.microsoft.com/office/powerpoint/2010/main" val="4009849538"/>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64" presetClass="path" presetSubtype="0" accel="50000" decel="50000" fill="hold" nodeType="afterEffect">
                                  <p:stCondLst>
                                    <p:cond delay="0"/>
                                  </p:stCondLst>
                                  <p:childTnLst>
                                    <p:animMotion origin="layout" path="M -4.44444E-6 -2.59259E-6 L -0.66736 0.29144 " pathEditMode="relative" rAng="0" ptsTypes="AA">
                                      <p:cBhvr>
                                        <p:cTn id="16" dur="2000" fill="hold"/>
                                        <p:tgtEl>
                                          <p:spTgt spid="9"/>
                                        </p:tgtEl>
                                        <p:attrNameLst>
                                          <p:attrName>ppt_x</p:attrName>
                                          <p:attrName>ppt_y</p:attrName>
                                        </p:attrNameLst>
                                      </p:cBhvr>
                                      <p:rCtr x="-33368" y="14560"/>
                                    </p:animMotion>
                                  </p:childTnLst>
                                </p:cTn>
                              </p:par>
                            </p:childTnLst>
                          </p:cTn>
                        </p:par>
                        <p:par>
                          <p:cTn id="17" fill="hold">
                            <p:stCondLst>
                              <p:cond delay="4000"/>
                            </p:stCondLst>
                            <p:childTnLst>
                              <p:par>
                                <p:cTn id="18" presetID="53" presetClass="entr" presetSubtype="16"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Effect transition="in" filter="fade">
                                      <p:cBhvr>
                                        <p:cTn id="22" dur="1000"/>
                                        <p:tgtEl>
                                          <p:spTgt spid="10"/>
                                        </p:tgtEl>
                                      </p:cBhvr>
                                    </p:animEffect>
                                  </p:childTnLst>
                                </p:cTn>
                              </p:par>
                            </p:childTnLst>
                          </p:cTn>
                        </p:par>
                        <p:par>
                          <p:cTn id="23" fill="hold">
                            <p:stCondLst>
                              <p:cond delay="5000"/>
                            </p:stCondLst>
                            <p:childTnLst>
                              <p:par>
                                <p:cTn id="24" presetID="2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1000"/>
                                        <p:tgtEl>
                                          <p:spTgt spid="11"/>
                                        </p:tgtEl>
                                      </p:cBhvr>
                                    </p:animEffect>
                                  </p:childTnLst>
                                </p:cTn>
                              </p:par>
                            </p:childTnLst>
                          </p:cTn>
                        </p:par>
                        <p:par>
                          <p:cTn id="27" fill="hold">
                            <p:stCondLst>
                              <p:cond delay="6000"/>
                            </p:stCondLst>
                            <p:childTnLst>
                              <p:par>
                                <p:cTn id="28" presetID="26" presetClass="emph" presetSubtype="0" fill="hold" nodeType="afterEffect">
                                  <p:stCondLst>
                                    <p:cond delay="0"/>
                                  </p:stCondLst>
                                  <p:childTnLst>
                                    <p:animEffect transition="out" filter="fade">
                                      <p:cBhvr>
                                        <p:cTn id="29" dur="500" tmFilter="0, 0; .2, .5; .8, .5; 1, 0"/>
                                        <p:tgtEl>
                                          <p:spTgt spid="9"/>
                                        </p:tgtEl>
                                      </p:cBhvr>
                                    </p:animEffect>
                                    <p:animScale>
                                      <p:cBhvr>
                                        <p:cTn id="30" dur="250" autoRev="1" fill="hold"/>
                                        <p:tgtEl>
                                          <p:spTgt spid="9"/>
                                        </p:tgtEl>
                                      </p:cBhvr>
                                      <p:by x="105000" y="105000"/>
                                    </p:animScale>
                                  </p:childTnLst>
                                </p:cTn>
                              </p:par>
                            </p:childTnLst>
                          </p:cTn>
                        </p:par>
                        <p:par>
                          <p:cTn id="31" fill="hold">
                            <p:stCondLst>
                              <p:cond delay="6500"/>
                            </p:stCondLst>
                            <p:childTnLst>
                              <p:par>
                                <p:cTn id="32" presetID="1" presetClass="exit" presetSubtype="0" fill="hold" grpId="1" nodeType="afterEffect">
                                  <p:stCondLst>
                                    <p:cond delay="0"/>
                                  </p:stCondLst>
                                  <p:childTnLst>
                                    <p:set>
                                      <p:cBhvr>
                                        <p:cTn id="33" dur="1" fill="hold">
                                          <p:stCondLst>
                                            <p:cond delay="0"/>
                                          </p:stCondLst>
                                        </p:cTn>
                                        <p:tgtEl>
                                          <p:spTgt spid="11"/>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0"/>
                                        </p:tgtEl>
                                        <p:attrNameLst>
                                          <p:attrName>style.visibility</p:attrName>
                                        </p:attrNameLst>
                                      </p:cBhvr>
                                      <p:to>
                                        <p:strVal val="hidden"/>
                                      </p:to>
                                    </p:set>
                                  </p:childTnLst>
                                </p:cTn>
                              </p:par>
                            </p:childTnLst>
                          </p:cTn>
                        </p:par>
                        <p:par>
                          <p:cTn id="36" fill="hold">
                            <p:stCondLst>
                              <p:cond delay="6500"/>
                            </p:stCondLst>
                            <p:childTnLst>
                              <p:par>
                                <p:cTn id="37" presetID="9"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dissolve">
                                      <p:cBhvr>
                                        <p:cTn id="39" dur="750"/>
                                        <p:tgtEl>
                                          <p:spTgt spid="8"/>
                                        </p:tgtEl>
                                      </p:cBhvr>
                                    </p:animEffect>
                                  </p:childTnLst>
                                </p:cTn>
                              </p:par>
                            </p:childTnLst>
                          </p:cTn>
                        </p:par>
                        <p:par>
                          <p:cTn id="40" fill="hold">
                            <p:stCondLst>
                              <p:cond delay="7250"/>
                            </p:stCondLst>
                            <p:childTnLst>
                              <p:par>
                                <p:cTn id="41" presetID="64" presetClass="path" presetSubtype="0" accel="50000" decel="50000" fill="hold" nodeType="afterEffect">
                                  <p:stCondLst>
                                    <p:cond delay="0"/>
                                  </p:stCondLst>
                                  <p:childTnLst>
                                    <p:animMotion origin="layout" path="M -0.66736 0.29144 L -0.47812 0.08148 " pathEditMode="relative" rAng="0" ptsTypes="AA">
                                      <p:cBhvr>
                                        <p:cTn id="42" dur="2000" fill="hold"/>
                                        <p:tgtEl>
                                          <p:spTgt spid="9"/>
                                        </p:tgtEl>
                                        <p:attrNameLst>
                                          <p:attrName>ppt_x</p:attrName>
                                          <p:attrName>ppt_y</p:attrName>
                                        </p:attrNameLst>
                                      </p:cBhvr>
                                      <p:rCtr x="9063" y="-10509"/>
                                    </p:animMotion>
                                  </p:childTnLst>
                                </p:cTn>
                              </p:par>
                            </p:childTnLst>
                          </p:cTn>
                        </p:par>
                        <p:par>
                          <p:cTn id="43" fill="hold">
                            <p:stCondLst>
                              <p:cond delay="9250"/>
                            </p:stCondLst>
                            <p:childTnLst>
                              <p:par>
                                <p:cTn id="44" presetID="42" presetClass="entr" presetSubtype="0"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10250"/>
                            </p:stCondLst>
                            <p:childTnLst>
                              <p:par>
                                <p:cTn id="50" presetID="22" presetClass="entr" presetSubtype="8"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1000"/>
                                        <p:tgtEl>
                                          <p:spTgt spid="15"/>
                                        </p:tgtEl>
                                      </p:cBhvr>
                                    </p:animEffect>
                                  </p:childTnLst>
                                </p:cTn>
                              </p:par>
                            </p:childTnLst>
                          </p:cTn>
                        </p:par>
                        <p:par>
                          <p:cTn id="53" fill="hold">
                            <p:stCondLst>
                              <p:cond delay="11250"/>
                            </p:stCondLst>
                            <p:childTnLst>
                              <p:par>
                                <p:cTn id="54" presetID="26" presetClass="emph" presetSubtype="0" fill="hold" nodeType="afterEffect">
                                  <p:stCondLst>
                                    <p:cond delay="0"/>
                                  </p:stCondLst>
                                  <p:childTnLst>
                                    <p:animEffect transition="out" filter="fade">
                                      <p:cBhvr>
                                        <p:cTn id="55" dur="500" tmFilter="0, 0; .2, .5; .8, .5; 1, 0"/>
                                        <p:tgtEl>
                                          <p:spTgt spid="9"/>
                                        </p:tgtEl>
                                      </p:cBhvr>
                                    </p:animEffect>
                                    <p:animScale>
                                      <p:cBhvr>
                                        <p:cTn id="56" dur="250" autoRev="1" fill="hold"/>
                                        <p:tgtEl>
                                          <p:spTgt spid="9"/>
                                        </p:tgtEl>
                                      </p:cBhvr>
                                      <p:by x="105000" y="105000"/>
                                    </p:animScale>
                                  </p:childTnLst>
                                </p:cTn>
                              </p:par>
                            </p:childTnLst>
                          </p:cTn>
                        </p:par>
                        <p:par>
                          <p:cTn id="57" fill="hold">
                            <p:stCondLst>
                              <p:cond delay="11750"/>
                            </p:stCondLst>
                            <p:childTnLst>
                              <p:par>
                                <p:cTn id="58" presetID="9" presetClass="entr" presetSubtype="0" fill="hold"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dissolve">
                                      <p:cBhvr>
                                        <p:cTn id="6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1" grpId="1"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714356"/>
          </a:xfrm>
        </p:spPr>
        <p:txBody>
          <a:bodyPr>
            <a:noAutofit/>
          </a:bodyPr>
          <a:lstStyle/>
          <a:p>
            <a:pPr algn="ctr"/>
            <a:r>
              <a:rPr lang="uk-UA" sz="4500" dirty="0" smtClean="0"/>
              <a:t>Копіювання та переміщення</a:t>
            </a:r>
            <a:endParaRPr lang="uk-UA" sz="4500" dirty="0"/>
          </a:p>
        </p:txBody>
      </p:sp>
      <p:sp>
        <p:nvSpPr>
          <p:cNvPr id="6" name="TextBox 5"/>
          <p:cNvSpPr txBox="1"/>
          <p:nvPr/>
        </p:nvSpPr>
        <p:spPr>
          <a:xfrm>
            <a:off x="143602" y="1142984"/>
            <a:ext cx="8928992" cy="3223796"/>
          </a:xfrm>
          <a:prstGeom prst="roundRect">
            <a:avLst>
              <a:gd name="adj" fmla="val 9736"/>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indent="457200" algn="just"/>
            <a:r>
              <a:rPr lang="uk-UA" sz="2400" b="1" i="1" dirty="0">
                <a:solidFill>
                  <a:srgbClr val="FFFF00"/>
                </a:solidFill>
              </a:rPr>
              <a:t>Копіювати</a:t>
            </a:r>
            <a:r>
              <a:rPr lang="uk-UA" sz="2400" b="1" i="1" dirty="0"/>
              <a:t> і </a:t>
            </a:r>
            <a:r>
              <a:rPr lang="uk-UA" sz="2400" b="1" i="1" dirty="0">
                <a:solidFill>
                  <a:srgbClr val="FFFF00"/>
                </a:solidFill>
              </a:rPr>
              <a:t>переміщувати</a:t>
            </a:r>
            <a:r>
              <a:rPr lang="uk-UA" sz="2400" b="1" i="1" dirty="0"/>
              <a:t> файли і папки можна за допомогою </a:t>
            </a:r>
            <a:r>
              <a:rPr lang="uk-UA" sz="2400" b="1" i="1" dirty="0">
                <a:solidFill>
                  <a:srgbClr val="FFFF00"/>
                </a:solidFill>
              </a:rPr>
              <a:t>буфера обміну</a:t>
            </a:r>
            <a:r>
              <a:rPr lang="uk-UA" sz="2400" b="1" i="1" dirty="0"/>
              <a:t>. Для цього необхідно спочатку </a:t>
            </a:r>
            <a:r>
              <a:rPr lang="uk-UA" sz="2400" b="1" i="1" dirty="0">
                <a:solidFill>
                  <a:srgbClr val="FFFF00"/>
                </a:solidFill>
              </a:rPr>
              <a:t>скопіювати</a:t>
            </a:r>
            <a:r>
              <a:rPr lang="uk-UA" sz="2400" b="1" i="1" dirty="0"/>
              <a:t> або </a:t>
            </a:r>
            <a:r>
              <a:rPr lang="uk-UA" sz="2400" b="1" i="1" dirty="0">
                <a:solidFill>
                  <a:srgbClr val="FFFF00"/>
                </a:solidFill>
              </a:rPr>
              <a:t>вирізати</a:t>
            </a:r>
            <a:r>
              <a:rPr lang="uk-UA" sz="2400" b="1" i="1" dirty="0"/>
              <a:t> потрібний файл (папку, групу файлів або папок) у буфер обміну, потім перейти до папки, у яку треба скопіювати чи перемістити потрібний об'єкт, та виконати вказівку </a:t>
            </a:r>
            <a:r>
              <a:rPr lang="uk-UA" sz="2400" b="1" i="1" dirty="0">
                <a:solidFill>
                  <a:srgbClr val="FFFF00"/>
                </a:solidFill>
              </a:rPr>
              <a:t>Вставити</a:t>
            </a:r>
            <a:r>
              <a:rPr lang="uk-UA" sz="2400" b="1" i="1" dirty="0"/>
              <a:t>.</a:t>
            </a:r>
          </a:p>
        </p:txBody>
      </p:sp>
      <p:pic>
        <p:nvPicPr>
          <p:cNvPr id="3" name="Рисунок 2"/>
          <p:cNvPicPr>
            <a:picLocks noChangeAspect="1"/>
          </p:cNvPicPr>
          <p:nvPr/>
        </p:nvPicPr>
        <p:blipFill>
          <a:blip r:embed="rId2"/>
          <a:stretch>
            <a:fillRect/>
          </a:stretch>
        </p:blipFill>
        <p:spPr>
          <a:xfrm>
            <a:off x="247191" y="4745762"/>
            <a:ext cx="3629700" cy="1551627"/>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3"/>
          <a:stretch>
            <a:fillRect/>
          </a:stretch>
        </p:blipFill>
        <p:spPr>
          <a:xfrm>
            <a:off x="4716016" y="4919455"/>
            <a:ext cx="3965001" cy="9241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110784946"/>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561252"/>
          </a:xfrm>
        </p:spPr>
        <p:txBody>
          <a:bodyPr>
            <a:noAutofit/>
          </a:bodyPr>
          <a:lstStyle/>
          <a:p>
            <a:pPr algn="ctr"/>
            <a:r>
              <a:rPr lang="uk-UA" sz="4800" dirty="0"/>
              <a:t>Копіювання та переміщення</a:t>
            </a:r>
          </a:p>
        </p:txBody>
      </p:sp>
      <p:sp>
        <p:nvSpPr>
          <p:cNvPr id="6" name="TextBox 5"/>
          <p:cNvSpPr txBox="1"/>
          <p:nvPr/>
        </p:nvSpPr>
        <p:spPr>
          <a:xfrm>
            <a:off x="0" y="1142984"/>
            <a:ext cx="8928992" cy="2833033"/>
          </a:xfrm>
          <a:prstGeom prst="roundRect">
            <a:avLst>
              <a:gd name="adj" fmla="val 9736"/>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indent="457200" algn="just"/>
            <a:r>
              <a:rPr lang="uk-UA" sz="2400" b="1" i="1" dirty="0"/>
              <a:t>Копіювання і переміщення можна виконувати також за допомогою перетягування мишею. Вигляд вказівника миші під час виконання зазначених дій свідчить про вид виконуваної дії: копіювання </a:t>
            </a:r>
            <a:r>
              <a:rPr lang="uk-UA" sz="2400" b="1" i="1" dirty="0" smtClean="0"/>
              <a:t>об'єкта (</a:t>
            </a:r>
            <a:r>
              <a:rPr lang="uk-UA" sz="2400" b="1" i="1" dirty="0"/>
              <a:t>наявність </a:t>
            </a:r>
            <a:r>
              <a:rPr lang="uk-UA" sz="2400" b="1" i="1" dirty="0" err="1" smtClean="0"/>
              <a:t>знака</a:t>
            </a:r>
            <a:r>
              <a:rPr lang="uk-UA" sz="2400" b="1" i="1" dirty="0"/>
              <a:t>  </a:t>
            </a:r>
            <a:r>
              <a:rPr lang="uk-UA" sz="2400" b="1" i="1" dirty="0" smtClean="0"/>
              <a:t>  ) </a:t>
            </a:r>
            <a:r>
              <a:rPr lang="uk-UA" sz="2400" b="1" i="1" dirty="0"/>
              <a:t>чи його переміщення (наявність </a:t>
            </a:r>
            <a:r>
              <a:rPr lang="uk-UA" sz="2400" b="1" i="1" dirty="0" smtClean="0"/>
              <a:t/>
            </a:r>
            <a:br>
              <a:rPr lang="uk-UA" sz="2400" b="1" i="1" dirty="0" smtClean="0"/>
            </a:br>
            <a:r>
              <a:rPr lang="uk-UA" sz="2400" b="1" i="1" dirty="0" err="1" smtClean="0"/>
              <a:t>знака</a:t>
            </a:r>
            <a:r>
              <a:rPr lang="uk-UA" sz="2400" b="1" i="1" dirty="0" smtClean="0"/>
              <a:t>      )</a:t>
            </a:r>
            <a:endParaRPr lang="uk-UA" sz="2400" b="1" i="1" dirty="0"/>
          </a:p>
        </p:txBody>
      </p:sp>
      <p:pic>
        <p:nvPicPr>
          <p:cNvPr id="8" name="Рисунок 7"/>
          <p:cNvPicPr>
            <a:picLocks noChangeAspect="1"/>
          </p:cNvPicPr>
          <p:nvPr/>
        </p:nvPicPr>
        <p:blipFill rotWithShape="1">
          <a:blip r:embed="rId2"/>
          <a:srcRect l="2982" t="14311" r="82111" b="14132"/>
          <a:stretch/>
        </p:blipFill>
        <p:spPr>
          <a:xfrm>
            <a:off x="1331640" y="3140968"/>
            <a:ext cx="360041" cy="360041"/>
          </a:xfrm>
          <a:prstGeom prst="rect">
            <a:avLst/>
          </a:prstGeom>
        </p:spPr>
      </p:pic>
      <p:pic>
        <p:nvPicPr>
          <p:cNvPr id="9" name="Рисунок 8"/>
          <p:cNvPicPr>
            <a:picLocks noChangeAspect="1"/>
          </p:cNvPicPr>
          <p:nvPr/>
        </p:nvPicPr>
        <p:blipFill rotWithShape="1">
          <a:blip r:embed="rId3"/>
          <a:srcRect l="345" t="13920" r="82435" b="10743"/>
          <a:stretch/>
        </p:blipFill>
        <p:spPr>
          <a:xfrm>
            <a:off x="1331640" y="3573016"/>
            <a:ext cx="487886" cy="426900"/>
          </a:xfrm>
          <a:prstGeom prst="rect">
            <a:avLst/>
          </a:prstGeom>
        </p:spPr>
      </p:pic>
      <p:pic>
        <p:nvPicPr>
          <p:cNvPr id="10" name="Picture 2" descr="Зображення перетягування файлу з одного вікна до іншого"/>
          <p:cNvPicPr>
            <a:picLocks noChangeAspect="1" noChangeArrowheads="1"/>
          </p:cNvPicPr>
          <p:nvPr/>
        </p:nvPicPr>
        <p:blipFill>
          <a:blip r:embed="rId4">
            <a:extLst>
              <a:ext uri="{BEBA8EAE-BF5A-486C-A8C5-ECC9F3942E4B}">
                <a14:imgProps xmlns="" xmlns:a14="http://schemas.microsoft.com/office/drawing/2010/main">
                  <a14:imgLayer r:embed="">
                    <a14:imgEffect>
                      <a14:sharpenSoften amount="50000"/>
                    </a14:imgEffect>
                  </a14:imgLayer>
                </a14:imgProps>
              </a:ext>
              <a:ext uri="{28A0092B-C50C-407E-A947-70E740481C1C}">
                <a14:useLocalDpi xmlns="" xmlns:a14="http://schemas.microsoft.com/office/drawing/2010/main" val="0"/>
              </a:ext>
            </a:extLst>
          </a:blip>
          <a:srcRect/>
          <a:stretch>
            <a:fillRect/>
          </a:stretch>
        </p:blipFill>
        <p:spPr bwMode="auto">
          <a:xfrm>
            <a:off x="2484856" y="4029785"/>
            <a:ext cx="4751440" cy="267067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20297361"/>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22" presetClass="entr" presetSubtype="8" fill="hold"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nodeType="withEffect">
                                  <p:stCondLst>
                                    <p:cond delay="25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53" presetClass="entr" presetSubtype="16" fill="hold" nodeType="withEffect">
                                  <p:stCondLst>
                                    <p:cond delay="25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fltVal val="0"/>
                                          </p:val>
                                        </p:tav>
                                        <p:tav tm="100000">
                                          <p:val>
                                            <p:strVal val="#ppt_w"/>
                                          </p:val>
                                        </p:tav>
                                      </p:tavLst>
                                    </p:anim>
                                    <p:anim calcmode="lin" valueType="num">
                                      <p:cBhvr>
                                        <p:cTn id="17" dur="1000" fill="hold"/>
                                        <p:tgtEl>
                                          <p:spTgt spid="10"/>
                                        </p:tgtEl>
                                        <p:attrNameLst>
                                          <p:attrName>ppt_h</p:attrName>
                                        </p:attrNameLst>
                                      </p:cBhvr>
                                      <p:tavLst>
                                        <p:tav tm="0">
                                          <p:val>
                                            <p:fltVal val="0"/>
                                          </p:val>
                                        </p:tav>
                                        <p:tav tm="100000">
                                          <p:val>
                                            <p:strVal val="#ppt_h"/>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8"/>
            <a:ext cx="8229600" cy="642918"/>
          </a:xfrm>
        </p:spPr>
        <p:txBody>
          <a:bodyPr>
            <a:noAutofit/>
          </a:bodyPr>
          <a:lstStyle/>
          <a:p>
            <a:pPr algn="ctr"/>
            <a:r>
              <a:rPr lang="uk-UA" sz="4800" dirty="0"/>
              <a:t>Копіювання та переміщення</a:t>
            </a:r>
          </a:p>
        </p:txBody>
      </p:sp>
      <p:sp>
        <p:nvSpPr>
          <p:cNvPr id="6" name="TextBox 5"/>
          <p:cNvSpPr txBox="1"/>
          <p:nvPr/>
        </p:nvSpPr>
        <p:spPr>
          <a:xfrm>
            <a:off x="107504" y="1196753"/>
            <a:ext cx="4193272" cy="2442270"/>
          </a:xfrm>
          <a:prstGeom prst="roundRect">
            <a:avLst>
              <a:gd name="adj" fmla="val 9736"/>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indent="457200" algn="just"/>
            <a:r>
              <a:rPr lang="uk-UA" sz="2400" b="1" i="1" dirty="0" smtClean="0"/>
              <a:t>Якщо папки джерела і приймача містяться </a:t>
            </a:r>
            <a:r>
              <a:rPr lang="uk-UA" sz="2400" b="1" i="1" dirty="0" smtClean="0">
                <a:solidFill>
                  <a:srgbClr val="FFFF00"/>
                </a:solidFill>
              </a:rPr>
              <a:t>на одному диску</a:t>
            </a:r>
            <a:r>
              <a:rPr lang="uk-UA" sz="2400" b="1" i="1" dirty="0" smtClean="0"/>
              <a:t>, то виконуватиметься </a:t>
            </a:r>
            <a:r>
              <a:rPr lang="uk-UA" sz="2400" b="1" i="1" dirty="0" smtClean="0">
                <a:solidFill>
                  <a:srgbClr val="FFFF00"/>
                </a:solidFill>
              </a:rPr>
              <a:t>переміщення об’єктів</a:t>
            </a:r>
            <a:endParaRPr lang="uk-UA" sz="2400" b="1" i="1" dirty="0">
              <a:solidFill>
                <a:srgbClr val="FFFF00"/>
              </a:solidFill>
            </a:endParaRPr>
          </a:p>
        </p:txBody>
      </p:sp>
      <p:pic>
        <p:nvPicPr>
          <p:cNvPr id="7" name="Рисунок 6"/>
          <p:cNvPicPr>
            <a:picLocks noChangeAspect="1"/>
          </p:cNvPicPr>
          <p:nvPr/>
        </p:nvPicPr>
        <p:blipFill>
          <a:blip r:embed="rId2"/>
          <a:stretch>
            <a:fillRect/>
          </a:stretch>
        </p:blipFill>
        <p:spPr>
          <a:xfrm>
            <a:off x="5912915" y="5013176"/>
            <a:ext cx="2615637" cy="544924"/>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a:blip r:embed="rId3"/>
          <a:stretch>
            <a:fillRect/>
          </a:stretch>
        </p:blipFill>
        <p:spPr>
          <a:xfrm>
            <a:off x="395536" y="5013176"/>
            <a:ext cx="2797116" cy="559424"/>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4841461" y="1196753"/>
            <a:ext cx="4193272" cy="2442270"/>
          </a:xfrm>
          <a:prstGeom prst="roundRect">
            <a:avLst>
              <a:gd name="adj" fmla="val 9736"/>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indent="457200" algn="just"/>
            <a:r>
              <a:rPr lang="uk-UA" sz="2400" b="1" i="1" dirty="0" smtClean="0"/>
              <a:t>Якщо папки джерела і приймача містяться на </a:t>
            </a:r>
            <a:r>
              <a:rPr lang="uk-UA" sz="2400" b="1" i="1" dirty="0" smtClean="0">
                <a:solidFill>
                  <a:srgbClr val="FFFF00"/>
                </a:solidFill>
              </a:rPr>
              <a:t>різних дисках</a:t>
            </a:r>
            <a:r>
              <a:rPr lang="uk-UA" sz="2400" b="1" i="1" dirty="0" smtClean="0"/>
              <a:t>, виконуватиметься</a:t>
            </a:r>
            <a:r>
              <a:rPr lang="uk-UA" sz="2400" b="1" i="1" dirty="0"/>
              <a:t> </a:t>
            </a:r>
            <a:r>
              <a:rPr lang="uk-UA" sz="2400" b="1" i="1" dirty="0" smtClean="0">
                <a:solidFill>
                  <a:srgbClr val="FFFF00"/>
                </a:solidFill>
              </a:rPr>
              <a:t>копіювання об’єктів</a:t>
            </a:r>
          </a:p>
        </p:txBody>
      </p:sp>
      <p:sp>
        <p:nvSpPr>
          <p:cNvPr id="3" name="Стрілка вліво 2"/>
          <p:cNvSpPr/>
          <p:nvPr/>
        </p:nvSpPr>
        <p:spPr bwMode="auto">
          <a:xfrm rot="18915893">
            <a:off x="1002006" y="3918855"/>
            <a:ext cx="1584176" cy="871538"/>
          </a:xfrm>
          <a:prstGeom prst="leftArrow">
            <a:avLst/>
          </a:prstGeom>
          <a:ln/>
          <a:extLst/>
        </p:spPr>
        <p:style>
          <a:lnRef idx="3">
            <a:schemeClr val="lt1"/>
          </a:lnRef>
          <a:fillRef idx="1">
            <a:schemeClr val="accent3"/>
          </a:fillRef>
          <a:effectRef idx="1">
            <a:schemeClr val="accent3"/>
          </a:effectRef>
          <a:fontRef idx="minor">
            <a:schemeClr val="lt1"/>
          </a:fontRef>
        </p:style>
        <p:txBody>
          <a:bodyPr wrap="none" rtlCol="0" anchor="ctr"/>
          <a:lstStyle/>
          <a:p>
            <a:pPr algn="ctr"/>
            <a:endParaRPr lang="uk-UA"/>
          </a:p>
        </p:txBody>
      </p:sp>
      <p:sp>
        <p:nvSpPr>
          <p:cNvPr id="10" name="Стрілка вліво 9"/>
          <p:cNvSpPr/>
          <p:nvPr/>
        </p:nvSpPr>
        <p:spPr bwMode="auto">
          <a:xfrm rot="2684107" flipH="1">
            <a:off x="6228949" y="3918855"/>
            <a:ext cx="1584176" cy="871538"/>
          </a:xfrm>
          <a:prstGeom prst="leftArrow">
            <a:avLst/>
          </a:prstGeom>
          <a:ln/>
          <a:extLst/>
        </p:spPr>
        <p:style>
          <a:lnRef idx="3">
            <a:schemeClr val="lt1"/>
          </a:lnRef>
          <a:fillRef idx="1">
            <a:schemeClr val="accent3"/>
          </a:fillRef>
          <a:effectRef idx="1">
            <a:schemeClr val="accent3"/>
          </a:effectRef>
          <a:fontRef idx="minor">
            <a:schemeClr val="lt1"/>
          </a:fontRef>
        </p:style>
        <p:txBody>
          <a:bodyPr wrap="none" rtlCol="0" anchor="ctr"/>
          <a:lstStyle/>
          <a:p>
            <a:pPr algn="ctr"/>
            <a:endParaRPr lang="uk-UA"/>
          </a:p>
        </p:txBody>
      </p:sp>
      <p:pic>
        <p:nvPicPr>
          <p:cNvPr id="11" name="Рисунок 10"/>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624408" y="3710584"/>
            <a:ext cx="1147707" cy="1147707"/>
          </a:xfrm>
          <a:prstGeom prst="rect">
            <a:avLst/>
          </a:prstGeom>
        </p:spPr>
      </p:pic>
      <p:pic>
        <p:nvPicPr>
          <p:cNvPr id="12" name="Рисунок 11"/>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4992601" y="3710584"/>
            <a:ext cx="1408061" cy="1408061"/>
          </a:xfrm>
          <a:prstGeom prst="rect">
            <a:avLst/>
          </a:prstGeom>
        </p:spPr>
      </p:pic>
    </p:spTree>
    <p:extLst>
      <p:ext uri="{BB962C8B-B14F-4D97-AF65-F5344CB8AC3E}">
        <p14:creationId xmlns="" xmlns:p14="http://schemas.microsoft.com/office/powerpoint/2010/main" val="481082466"/>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Effect transition="in" filter="fade">
                                      <p:cBhvr>
                                        <p:cTn id="23" dur="1000"/>
                                        <p:tgtEl>
                                          <p:spTgt spid="11"/>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5000"/>
                            </p:stCondLst>
                            <p:childTnLst>
                              <p:par>
                                <p:cTn id="33" presetID="42"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000" fill="hold"/>
                                        <p:tgtEl>
                                          <p:spTgt spid="12"/>
                                        </p:tgtEl>
                                        <p:attrNameLst>
                                          <p:attrName>ppt_w</p:attrName>
                                        </p:attrNameLst>
                                      </p:cBhvr>
                                      <p:tavLst>
                                        <p:tav tm="0">
                                          <p:val>
                                            <p:fltVal val="0"/>
                                          </p:val>
                                        </p:tav>
                                        <p:tav tm="100000">
                                          <p:val>
                                            <p:strVal val="#ppt_w"/>
                                          </p:val>
                                        </p:tav>
                                      </p:tavLst>
                                    </p:anim>
                                    <p:anim calcmode="lin" valueType="num">
                                      <p:cBhvr>
                                        <p:cTn id="42" dur="1000" fill="hold"/>
                                        <p:tgtEl>
                                          <p:spTgt spid="12"/>
                                        </p:tgtEl>
                                        <p:attrNameLst>
                                          <p:attrName>ppt_h</p:attrName>
                                        </p:attrNameLst>
                                      </p:cBhvr>
                                      <p:tavLst>
                                        <p:tav tm="0">
                                          <p:val>
                                            <p:fltVal val="0"/>
                                          </p:val>
                                        </p:tav>
                                        <p:tav tm="100000">
                                          <p:val>
                                            <p:strVal val="#ppt_h"/>
                                          </p:val>
                                        </p:tav>
                                      </p:tavLst>
                                    </p:anim>
                                    <p:animEffect transition="in" filter="fade">
                                      <p:cBhvr>
                                        <p:cTn id="4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3"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24566"/>
            <a:ext cx="8229600" cy="632666"/>
          </a:xfrm>
        </p:spPr>
        <p:txBody>
          <a:bodyPr>
            <a:noAutofit/>
          </a:bodyPr>
          <a:lstStyle/>
          <a:p>
            <a:pPr algn="ctr"/>
            <a:r>
              <a:rPr lang="uk-UA" sz="4800" dirty="0"/>
              <a:t>Копіювання та переміщення</a:t>
            </a:r>
          </a:p>
        </p:txBody>
      </p:sp>
      <p:sp>
        <p:nvSpPr>
          <p:cNvPr id="6" name="TextBox 5"/>
          <p:cNvSpPr txBox="1"/>
          <p:nvPr/>
        </p:nvSpPr>
        <p:spPr>
          <a:xfrm>
            <a:off x="143602" y="1125315"/>
            <a:ext cx="8928992" cy="1660743"/>
          </a:xfrm>
          <a:prstGeom prst="roundRect">
            <a:avLst>
              <a:gd name="adj" fmla="val 9736"/>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indent="457200" algn="just"/>
            <a:r>
              <a:rPr lang="uk-UA" sz="2400" b="1" i="1" dirty="0" smtClean="0"/>
              <a:t>Крім того, незалежно від розміщення папок джерела і приймача, при перетягуванні </a:t>
            </a:r>
            <a:r>
              <a:rPr lang="uk-UA" sz="2400" b="1" i="1" dirty="0" err="1" smtClean="0"/>
              <a:t>файла</a:t>
            </a:r>
            <a:r>
              <a:rPr lang="uk-UA" sz="2400" b="1" i="1" dirty="0" smtClean="0"/>
              <a:t> за допомогою лівої кнопки миші завжди виконуватиметься:</a:t>
            </a:r>
            <a:endParaRPr lang="uk-UA" sz="2400" b="1" i="1" dirty="0"/>
          </a:p>
        </p:txBody>
      </p:sp>
      <p:sp>
        <p:nvSpPr>
          <p:cNvPr id="7" name="Стрілка вліво 6"/>
          <p:cNvSpPr/>
          <p:nvPr/>
        </p:nvSpPr>
        <p:spPr bwMode="auto">
          <a:xfrm rot="18915893">
            <a:off x="976885" y="3134291"/>
            <a:ext cx="1584176" cy="871538"/>
          </a:xfrm>
          <a:prstGeom prst="leftArrow">
            <a:avLst/>
          </a:prstGeom>
          <a:ln/>
          <a:extLst/>
        </p:spPr>
        <p:style>
          <a:lnRef idx="3">
            <a:schemeClr val="lt1"/>
          </a:lnRef>
          <a:fillRef idx="1">
            <a:schemeClr val="accent3"/>
          </a:fillRef>
          <a:effectRef idx="1">
            <a:schemeClr val="accent3"/>
          </a:effectRef>
          <a:fontRef idx="minor">
            <a:schemeClr val="lt1"/>
          </a:fontRef>
        </p:style>
        <p:txBody>
          <a:bodyPr wrap="none" rtlCol="0" anchor="ctr"/>
          <a:lstStyle/>
          <a:p>
            <a:pPr algn="ctr"/>
            <a:endParaRPr lang="uk-UA"/>
          </a:p>
        </p:txBody>
      </p:sp>
      <p:sp>
        <p:nvSpPr>
          <p:cNvPr id="9" name="TextBox 8"/>
          <p:cNvSpPr txBox="1"/>
          <p:nvPr/>
        </p:nvSpPr>
        <p:spPr>
          <a:xfrm>
            <a:off x="107504" y="4221088"/>
            <a:ext cx="4193272" cy="2051506"/>
          </a:xfrm>
          <a:prstGeom prst="roundRect">
            <a:avLst>
              <a:gd name="adj" fmla="val 9736"/>
            </a:avLst>
          </a:prstGeom>
        </p:spPr>
        <p:style>
          <a:lnRef idx="0">
            <a:schemeClr val="dk1"/>
          </a:lnRef>
          <a:fillRef idx="1002">
            <a:schemeClr val="dk2"/>
          </a:fillRef>
          <a:effectRef idx="3">
            <a:schemeClr val="dk1"/>
          </a:effectRef>
          <a:fontRef idx="minor">
            <a:schemeClr val="lt1"/>
          </a:fontRef>
        </p:style>
        <p:txBody>
          <a:bodyPr wrap="square" rtlCol="0">
            <a:spAutoFit/>
          </a:bodyPr>
          <a:lstStyle/>
          <a:p>
            <a:pPr indent="457200" algn="just"/>
            <a:r>
              <a:rPr lang="uk-UA" sz="2800" b="1" i="1" dirty="0">
                <a:solidFill>
                  <a:srgbClr val="FFFF00"/>
                </a:solidFill>
              </a:rPr>
              <a:t>Копіювання</a:t>
            </a:r>
            <a:r>
              <a:rPr lang="uk-UA" sz="2800" b="1" i="1" dirty="0"/>
              <a:t> об'єктів — при </a:t>
            </a:r>
            <a:r>
              <a:rPr lang="uk-UA" sz="2800" b="1" i="1" dirty="0" err="1"/>
              <a:t>натисненій</a:t>
            </a:r>
            <a:r>
              <a:rPr lang="uk-UA" sz="2800" b="1" i="1" dirty="0"/>
              <a:t> клавіші </a:t>
            </a:r>
            <a:r>
              <a:rPr lang="en-US" sz="3600" b="1" i="1" dirty="0">
                <a:solidFill>
                  <a:srgbClr val="FFFF00"/>
                </a:solidFill>
              </a:rPr>
              <a:t>Ctrl</a:t>
            </a:r>
            <a:endParaRPr lang="uk-UA" sz="2800" b="1" i="1" dirty="0">
              <a:solidFill>
                <a:srgbClr val="FFFF00"/>
              </a:solidFill>
            </a:endParaRPr>
          </a:p>
        </p:txBody>
      </p:sp>
      <p:sp>
        <p:nvSpPr>
          <p:cNvPr id="10" name="Стрілка вліво 9"/>
          <p:cNvSpPr/>
          <p:nvPr/>
        </p:nvSpPr>
        <p:spPr bwMode="auto">
          <a:xfrm rot="2684107" flipH="1">
            <a:off x="6228949" y="3140203"/>
            <a:ext cx="1584176" cy="871538"/>
          </a:xfrm>
          <a:prstGeom prst="leftArrow">
            <a:avLst/>
          </a:prstGeom>
          <a:ln/>
          <a:extLst/>
        </p:spPr>
        <p:style>
          <a:lnRef idx="3">
            <a:schemeClr val="lt1"/>
          </a:lnRef>
          <a:fillRef idx="1">
            <a:schemeClr val="accent3"/>
          </a:fillRef>
          <a:effectRef idx="1">
            <a:schemeClr val="accent3"/>
          </a:effectRef>
          <a:fontRef idx="minor">
            <a:schemeClr val="lt1"/>
          </a:fontRef>
        </p:style>
        <p:txBody>
          <a:bodyPr wrap="none" rtlCol="0" anchor="ctr"/>
          <a:lstStyle/>
          <a:p>
            <a:pPr algn="ctr"/>
            <a:endParaRPr lang="uk-UA"/>
          </a:p>
        </p:txBody>
      </p:sp>
      <p:sp>
        <p:nvSpPr>
          <p:cNvPr id="11" name="TextBox 10"/>
          <p:cNvSpPr txBox="1"/>
          <p:nvPr/>
        </p:nvSpPr>
        <p:spPr>
          <a:xfrm>
            <a:off x="4841461" y="4227090"/>
            <a:ext cx="4193272" cy="1595616"/>
          </a:xfrm>
          <a:prstGeom prst="roundRect">
            <a:avLst>
              <a:gd name="adj" fmla="val 9736"/>
            </a:avLst>
          </a:prstGeom>
        </p:spPr>
        <p:style>
          <a:lnRef idx="0">
            <a:schemeClr val="dk1"/>
          </a:lnRef>
          <a:fillRef idx="1002">
            <a:schemeClr val="dk2"/>
          </a:fillRef>
          <a:effectRef idx="3">
            <a:schemeClr val="dk1"/>
          </a:effectRef>
          <a:fontRef idx="minor">
            <a:schemeClr val="lt1"/>
          </a:fontRef>
        </p:style>
        <p:txBody>
          <a:bodyPr wrap="square" rtlCol="0">
            <a:spAutoFit/>
          </a:bodyPr>
          <a:lstStyle/>
          <a:p>
            <a:pPr indent="457200" algn="just"/>
            <a:r>
              <a:rPr lang="uk-UA" sz="2800" b="1" i="1" dirty="0" smtClean="0">
                <a:solidFill>
                  <a:srgbClr val="FFFF00"/>
                </a:solidFill>
              </a:rPr>
              <a:t>Переміщення</a:t>
            </a:r>
            <a:r>
              <a:rPr lang="uk-UA" sz="2800" b="1" i="1" dirty="0" smtClean="0"/>
              <a:t> — при </a:t>
            </a:r>
            <a:r>
              <a:rPr lang="uk-UA" sz="2800" b="1" i="1" dirty="0" err="1" smtClean="0"/>
              <a:t>натисненій</a:t>
            </a:r>
            <a:r>
              <a:rPr lang="uk-UA" sz="2800" b="1" i="1" dirty="0" smtClean="0"/>
              <a:t> клавіші </a:t>
            </a:r>
            <a:r>
              <a:rPr lang="uk-UA" sz="3600" b="1" i="1" dirty="0" err="1" smtClean="0">
                <a:solidFill>
                  <a:srgbClr val="FFFF00"/>
                </a:solidFill>
              </a:rPr>
              <a:t>Shift</a:t>
            </a:r>
            <a:endParaRPr lang="uk-UA" sz="2800" b="1" i="1" dirty="0" smtClean="0">
              <a:solidFill>
                <a:srgbClr val="FFFF00"/>
              </a:solidFill>
            </a:endParaRPr>
          </a:p>
        </p:txBody>
      </p:sp>
    </p:spTree>
    <p:extLst>
      <p:ext uri="{BB962C8B-B14F-4D97-AF65-F5344CB8AC3E}">
        <p14:creationId xmlns="" xmlns:p14="http://schemas.microsoft.com/office/powerpoint/2010/main" val="1030888426"/>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642958"/>
          </a:xfrm>
        </p:spPr>
        <p:txBody>
          <a:bodyPr>
            <a:noAutofit/>
          </a:bodyPr>
          <a:lstStyle/>
          <a:p>
            <a:pPr algn="ctr"/>
            <a:r>
              <a:rPr lang="uk-UA" sz="4800" dirty="0"/>
              <a:t>Копіювання та переміщення</a:t>
            </a:r>
          </a:p>
        </p:txBody>
      </p:sp>
      <p:graphicFrame>
        <p:nvGraphicFramePr>
          <p:cNvPr id="4" name="Місце для вмісту 10"/>
          <p:cNvGraphicFramePr>
            <a:graphicFrameLocks noGrp="1"/>
          </p:cNvGraphicFramePr>
          <p:nvPr>
            <p:ph sz="half" idx="4294967295"/>
            <p:extLst>
              <p:ext uri="{D42A27DB-BD31-4B8C-83A1-F6EECF244321}">
                <p14:modId xmlns="" xmlns:p14="http://schemas.microsoft.com/office/powerpoint/2010/main" val="2984577937"/>
              </p:ext>
            </p:extLst>
          </p:nvPr>
        </p:nvGraphicFramePr>
        <p:xfrm>
          <a:off x="827584" y="2492896"/>
          <a:ext cx="5040560" cy="4127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Округлена прямокутна виноска 4"/>
          <p:cNvSpPr/>
          <p:nvPr/>
        </p:nvSpPr>
        <p:spPr>
          <a:xfrm>
            <a:off x="2046607" y="1441773"/>
            <a:ext cx="2880320" cy="720080"/>
          </a:xfrm>
          <a:prstGeom prst="wedgeRoundRectCallout">
            <a:avLst>
              <a:gd name="adj1" fmla="val -49556"/>
              <a:gd name="adj2" fmla="val 104828"/>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uk-UA" sz="2400" b="1" i="1" dirty="0" smtClean="0"/>
              <a:t>Гарячі клавіші</a:t>
            </a:r>
            <a:endParaRPr lang="uk-UA" sz="2400" b="1" i="1" dirty="0"/>
          </a:p>
        </p:txBody>
      </p:sp>
      <p:pic>
        <p:nvPicPr>
          <p:cNvPr id="2052" name="Picture 4" descr="key, keyboard, keys icon"/>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6639441" y="2161853"/>
            <a:ext cx="1944216" cy="1944218"/>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http://korisni-porady.at.ua/1/garjachi_klavishi_vindovs.jpe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5868144" y="4365104"/>
            <a:ext cx="2931537" cy="219865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91121236"/>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graphicEl>
                                              <a:dgm id="{4523523C-6206-4C1B-AF09-EC2E809DFE1B}"/>
                                            </p:graphicEl>
                                          </p:spTgt>
                                        </p:tgtEl>
                                        <p:attrNameLst>
                                          <p:attrName>style.visibility</p:attrName>
                                        </p:attrNameLst>
                                      </p:cBhvr>
                                      <p:to>
                                        <p:strVal val="visible"/>
                                      </p:to>
                                    </p:set>
                                    <p:animEffect transition="in" filter="wipe(left)">
                                      <p:cBhvr>
                                        <p:cTn id="11" dur="500"/>
                                        <p:tgtEl>
                                          <p:spTgt spid="4">
                                            <p:graphicEl>
                                              <a:dgm id="{4523523C-6206-4C1B-AF09-EC2E809DFE1B}"/>
                                            </p:graphic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4">
                                            <p:graphicEl>
                                              <a:dgm id="{8F6FE8BA-10DB-4FC5-B45E-3B80D8F7F746}"/>
                                            </p:graphicEl>
                                          </p:spTgt>
                                        </p:tgtEl>
                                        <p:attrNameLst>
                                          <p:attrName>style.visibility</p:attrName>
                                        </p:attrNameLst>
                                      </p:cBhvr>
                                      <p:to>
                                        <p:strVal val="visible"/>
                                      </p:to>
                                    </p:set>
                                    <p:animEffect transition="in" filter="wipe(left)">
                                      <p:cBhvr>
                                        <p:cTn id="15" dur="500"/>
                                        <p:tgtEl>
                                          <p:spTgt spid="4">
                                            <p:graphicEl>
                                              <a:dgm id="{8F6FE8BA-10DB-4FC5-B45E-3B80D8F7F746}"/>
                                            </p:graphicEl>
                                          </p:spTgt>
                                        </p:tgtEl>
                                      </p:cBhvr>
                                    </p:animEffect>
                                  </p:childTnLst>
                                </p:cTn>
                              </p:par>
                              <p:par>
                                <p:cTn id="16" presetID="53" presetClass="entr" presetSubtype="16"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 calcmode="lin" valueType="num">
                                      <p:cBhvr>
                                        <p:cTn id="18" dur="1000" fill="hold"/>
                                        <p:tgtEl>
                                          <p:spTgt spid="2052"/>
                                        </p:tgtEl>
                                        <p:attrNameLst>
                                          <p:attrName>ppt_w</p:attrName>
                                        </p:attrNameLst>
                                      </p:cBhvr>
                                      <p:tavLst>
                                        <p:tav tm="0">
                                          <p:val>
                                            <p:fltVal val="0"/>
                                          </p:val>
                                        </p:tav>
                                        <p:tav tm="100000">
                                          <p:val>
                                            <p:strVal val="#ppt_w"/>
                                          </p:val>
                                        </p:tav>
                                      </p:tavLst>
                                    </p:anim>
                                    <p:anim calcmode="lin" valueType="num">
                                      <p:cBhvr>
                                        <p:cTn id="19" dur="1000" fill="hold"/>
                                        <p:tgtEl>
                                          <p:spTgt spid="2052"/>
                                        </p:tgtEl>
                                        <p:attrNameLst>
                                          <p:attrName>ppt_h</p:attrName>
                                        </p:attrNameLst>
                                      </p:cBhvr>
                                      <p:tavLst>
                                        <p:tav tm="0">
                                          <p:val>
                                            <p:fltVal val="0"/>
                                          </p:val>
                                        </p:tav>
                                        <p:tav tm="100000">
                                          <p:val>
                                            <p:strVal val="#ppt_h"/>
                                          </p:val>
                                        </p:tav>
                                      </p:tavLst>
                                    </p:anim>
                                    <p:animEffect transition="in" filter="fade">
                                      <p:cBhvr>
                                        <p:cTn id="20" dur="1000"/>
                                        <p:tgtEl>
                                          <p:spTgt spid="2052"/>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4">
                                            <p:graphicEl>
                                              <a:dgm id="{09450036-4F4F-4631-B785-F0DB3B03D7BA}"/>
                                            </p:graphicEl>
                                          </p:spTgt>
                                        </p:tgtEl>
                                        <p:attrNameLst>
                                          <p:attrName>style.visibility</p:attrName>
                                        </p:attrNameLst>
                                      </p:cBhvr>
                                      <p:to>
                                        <p:strVal val="visible"/>
                                      </p:to>
                                    </p:set>
                                    <p:animEffect transition="in" filter="wipe(left)">
                                      <p:cBhvr>
                                        <p:cTn id="24" dur="500"/>
                                        <p:tgtEl>
                                          <p:spTgt spid="4">
                                            <p:graphicEl>
                                              <a:dgm id="{09450036-4F4F-4631-B785-F0DB3B03D7BA}"/>
                                            </p:graphicEl>
                                          </p:spTgt>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4">
                                            <p:graphicEl>
                                              <a:dgm id="{2BBCC32C-6FF5-4F4B-98C3-2E2C6E0F3317}"/>
                                            </p:graphicEl>
                                          </p:spTgt>
                                        </p:tgtEl>
                                        <p:attrNameLst>
                                          <p:attrName>style.visibility</p:attrName>
                                        </p:attrNameLst>
                                      </p:cBhvr>
                                      <p:to>
                                        <p:strVal val="visible"/>
                                      </p:to>
                                    </p:set>
                                    <p:animEffect transition="in" filter="wipe(left)">
                                      <p:cBhvr>
                                        <p:cTn id="28" dur="500"/>
                                        <p:tgtEl>
                                          <p:spTgt spid="4">
                                            <p:graphicEl>
                                              <a:dgm id="{2BBCC32C-6FF5-4F4B-98C3-2E2C6E0F3317}"/>
                                            </p:graphicEl>
                                          </p:spTgt>
                                        </p:tgtEl>
                                      </p:cBhvr>
                                    </p:animEffect>
                                  </p:childTnLst>
                                </p:cTn>
                              </p:par>
                            </p:childTnLst>
                          </p:cTn>
                        </p:par>
                        <p:par>
                          <p:cTn id="29" fill="hold">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4">
                                            <p:graphicEl>
                                              <a:dgm id="{50938C38-FF29-4210-A8C7-B8C50181C3AF}"/>
                                            </p:graphicEl>
                                          </p:spTgt>
                                        </p:tgtEl>
                                        <p:attrNameLst>
                                          <p:attrName>style.visibility</p:attrName>
                                        </p:attrNameLst>
                                      </p:cBhvr>
                                      <p:to>
                                        <p:strVal val="visible"/>
                                      </p:to>
                                    </p:set>
                                    <p:animEffect transition="in" filter="wipe(left)">
                                      <p:cBhvr>
                                        <p:cTn id="32" dur="500"/>
                                        <p:tgtEl>
                                          <p:spTgt spid="4">
                                            <p:graphicEl>
                                              <a:dgm id="{50938C38-FF29-4210-A8C7-B8C50181C3AF}"/>
                                            </p:graphicEl>
                                          </p:spTgt>
                                        </p:tgtEl>
                                      </p:cBhvr>
                                    </p:animEffect>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4">
                                            <p:graphicEl>
                                              <a:dgm id="{99C801FA-BFFB-47D0-8F63-997345C718EE}"/>
                                            </p:graphicEl>
                                          </p:spTgt>
                                        </p:tgtEl>
                                        <p:attrNameLst>
                                          <p:attrName>style.visibility</p:attrName>
                                        </p:attrNameLst>
                                      </p:cBhvr>
                                      <p:to>
                                        <p:strVal val="visible"/>
                                      </p:to>
                                    </p:set>
                                    <p:animEffect transition="in" filter="wipe(left)">
                                      <p:cBhvr>
                                        <p:cTn id="36" dur="500"/>
                                        <p:tgtEl>
                                          <p:spTgt spid="4">
                                            <p:graphicEl>
                                              <a:dgm id="{99C801FA-BFFB-47D0-8F63-997345C718EE}"/>
                                            </p:graphic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2054"/>
                                        </p:tgtEl>
                                        <p:attrNameLst>
                                          <p:attrName>style.visibility</p:attrName>
                                        </p:attrNameLst>
                                      </p:cBhvr>
                                      <p:to>
                                        <p:strVal val="visible"/>
                                      </p:to>
                                    </p:set>
                                    <p:anim calcmode="lin" valueType="num">
                                      <p:cBhvr>
                                        <p:cTn id="39" dur="1000" fill="hold"/>
                                        <p:tgtEl>
                                          <p:spTgt spid="2054"/>
                                        </p:tgtEl>
                                        <p:attrNameLst>
                                          <p:attrName>ppt_w</p:attrName>
                                        </p:attrNameLst>
                                      </p:cBhvr>
                                      <p:tavLst>
                                        <p:tav tm="0">
                                          <p:val>
                                            <p:fltVal val="0"/>
                                          </p:val>
                                        </p:tav>
                                        <p:tav tm="100000">
                                          <p:val>
                                            <p:strVal val="#ppt_w"/>
                                          </p:val>
                                        </p:tav>
                                      </p:tavLst>
                                    </p:anim>
                                    <p:anim calcmode="lin" valueType="num">
                                      <p:cBhvr>
                                        <p:cTn id="40" dur="1000" fill="hold"/>
                                        <p:tgtEl>
                                          <p:spTgt spid="2054"/>
                                        </p:tgtEl>
                                        <p:attrNameLst>
                                          <p:attrName>ppt_h</p:attrName>
                                        </p:attrNameLst>
                                      </p:cBhvr>
                                      <p:tavLst>
                                        <p:tav tm="0">
                                          <p:val>
                                            <p:fltVal val="0"/>
                                          </p:val>
                                        </p:tav>
                                        <p:tav tm="100000">
                                          <p:val>
                                            <p:strVal val="#ppt_h"/>
                                          </p:val>
                                        </p:tav>
                                      </p:tavLst>
                                    </p:anim>
                                    <p:animEffect transition="in" filter="fade">
                                      <p:cBhvr>
                                        <p:cTn id="41" dur="1000"/>
                                        <p:tgtEl>
                                          <p:spTgt spid="2054"/>
                                        </p:tgtEl>
                                      </p:cBhvr>
                                    </p:animEffect>
                                  </p:childTnLst>
                                </p:cTn>
                              </p:par>
                            </p:childTnLst>
                          </p:cTn>
                        </p:par>
                        <p:par>
                          <p:cTn id="42" fill="hold">
                            <p:stCondLst>
                              <p:cond delay="5000"/>
                            </p:stCondLst>
                            <p:childTnLst>
                              <p:par>
                                <p:cTn id="43" presetID="22" presetClass="entr" presetSubtype="8" fill="hold" grpId="0" nodeType="afterEffect">
                                  <p:stCondLst>
                                    <p:cond delay="0"/>
                                  </p:stCondLst>
                                  <p:childTnLst>
                                    <p:set>
                                      <p:cBhvr>
                                        <p:cTn id="44" dur="1" fill="hold">
                                          <p:stCondLst>
                                            <p:cond delay="0"/>
                                          </p:stCondLst>
                                        </p:cTn>
                                        <p:tgtEl>
                                          <p:spTgt spid="4">
                                            <p:graphicEl>
                                              <a:dgm id="{168B578E-A7AE-4D05-8EFB-96BF9AC85D31}"/>
                                            </p:graphicEl>
                                          </p:spTgt>
                                        </p:tgtEl>
                                        <p:attrNameLst>
                                          <p:attrName>style.visibility</p:attrName>
                                        </p:attrNameLst>
                                      </p:cBhvr>
                                      <p:to>
                                        <p:strVal val="visible"/>
                                      </p:to>
                                    </p:set>
                                    <p:animEffect transition="in" filter="wipe(left)">
                                      <p:cBhvr>
                                        <p:cTn id="45" dur="500"/>
                                        <p:tgtEl>
                                          <p:spTgt spid="4">
                                            <p:graphicEl>
                                              <a:dgm id="{168B578E-A7AE-4D05-8EFB-96BF9AC85D31}"/>
                                            </p:graphicEl>
                                          </p:spTgt>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4">
                                            <p:graphicEl>
                                              <a:dgm id="{B3BEA1B6-9B54-4931-8A5A-FA9B1C6C92D5}"/>
                                            </p:graphicEl>
                                          </p:spTgt>
                                        </p:tgtEl>
                                        <p:attrNameLst>
                                          <p:attrName>style.visibility</p:attrName>
                                        </p:attrNameLst>
                                      </p:cBhvr>
                                      <p:to>
                                        <p:strVal val="visible"/>
                                      </p:to>
                                    </p:set>
                                    <p:animEffect transition="in" filter="wipe(left)">
                                      <p:cBhvr>
                                        <p:cTn id="49" dur="500"/>
                                        <p:tgtEl>
                                          <p:spTgt spid="4">
                                            <p:graphicEl>
                                              <a:dgm id="{B3BEA1B6-9B54-4931-8A5A-FA9B1C6C92D5}"/>
                                            </p:graphicEl>
                                          </p:spTgt>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4">
                                            <p:graphicEl>
                                              <a:dgm id="{81657956-AD96-44D7-81BB-4C98F66C64BD}"/>
                                            </p:graphicEl>
                                          </p:spTgt>
                                        </p:tgtEl>
                                        <p:attrNameLst>
                                          <p:attrName>style.visibility</p:attrName>
                                        </p:attrNameLst>
                                      </p:cBhvr>
                                      <p:to>
                                        <p:strVal val="visible"/>
                                      </p:to>
                                    </p:set>
                                    <p:animEffect transition="in" filter="wipe(left)">
                                      <p:cBhvr>
                                        <p:cTn id="53" dur="500"/>
                                        <p:tgtEl>
                                          <p:spTgt spid="4">
                                            <p:graphicEl>
                                              <a:dgm id="{81657956-AD96-44D7-81BB-4C98F66C64BD}"/>
                                            </p:graphicEl>
                                          </p:spTgt>
                                        </p:tgtEl>
                                      </p:cBhvr>
                                    </p:animEffect>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4">
                                            <p:graphicEl>
                                              <a:dgm id="{EFCB05F5-9588-45AE-AF23-714A4038296F}"/>
                                            </p:graphicEl>
                                          </p:spTgt>
                                        </p:tgtEl>
                                        <p:attrNameLst>
                                          <p:attrName>style.visibility</p:attrName>
                                        </p:attrNameLst>
                                      </p:cBhvr>
                                      <p:to>
                                        <p:strVal val="visible"/>
                                      </p:to>
                                    </p:set>
                                    <p:animEffect transition="in" filter="wipe(left)">
                                      <p:cBhvr>
                                        <p:cTn id="57" dur="500"/>
                                        <p:tgtEl>
                                          <p:spTgt spid="4">
                                            <p:graphicEl>
                                              <a:dgm id="{EFCB05F5-9588-45AE-AF23-714A4038296F}"/>
                                            </p:graphicEl>
                                          </p:spTgt>
                                        </p:tgtEl>
                                      </p:cBhvr>
                                    </p:animEffect>
                                  </p:childTnLst>
                                </p:cTn>
                              </p:par>
                            </p:childTnLst>
                          </p:cTn>
                        </p:par>
                        <p:par>
                          <p:cTn id="58" fill="hold">
                            <p:stCondLst>
                              <p:cond delay="7000"/>
                            </p:stCondLst>
                            <p:childTnLst>
                              <p:par>
                                <p:cTn id="59" presetID="22" presetClass="entr" presetSubtype="8" fill="hold" grpId="0" nodeType="afterEffect">
                                  <p:stCondLst>
                                    <p:cond delay="0"/>
                                  </p:stCondLst>
                                  <p:childTnLst>
                                    <p:set>
                                      <p:cBhvr>
                                        <p:cTn id="60" dur="1" fill="hold">
                                          <p:stCondLst>
                                            <p:cond delay="0"/>
                                          </p:stCondLst>
                                        </p:cTn>
                                        <p:tgtEl>
                                          <p:spTgt spid="4">
                                            <p:graphicEl>
                                              <a:dgm id="{D321CA44-D98E-4F7E-92FA-8CF84D3F36B0}"/>
                                            </p:graphicEl>
                                          </p:spTgt>
                                        </p:tgtEl>
                                        <p:attrNameLst>
                                          <p:attrName>style.visibility</p:attrName>
                                        </p:attrNameLst>
                                      </p:cBhvr>
                                      <p:to>
                                        <p:strVal val="visible"/>
                                      </p:to>
                                    </p:set>
                                    <p:animEffect transition="in" filter="wipe(left)">
                                      <p:cBhvr>
                                        <p:cTn id="61" dur="500"/>
                                        <p:tgtEl>
                                          <p:spTgt spid="4">
                                            <p:graphicEl>
                                              <a:dgm id="{D321CA44-D98E-4F7E-92FA-8CF84D3F36B0}"/>
                                            </p:graphicEl>
                                          </p:spTgt>
                                        </p:tgtEl>
                                      </p:cBhvr>
                                    </p:animEffect>
                                  </p:childTnLst>
                                </p:cTn>
                              </p:par>
                            </p:childTnLst>
                          </p:cTn>
                        </p:par>
                        <p:par>
                          <p:cTn id="62" fill="hold">
                            <p:stCondLst>
                              <p:cond delay="7500"/>
                            </p:stCondLst>
                            <p:childTnLst>
                              <p:par>
                                <p:cTn id="63" presetID="22" presetClass="entr" presetSubtype="8" fill="hold" grpId="0" nodeType="afterEffect">
                                  <p:stCondLst>
                                    <p:cond delay="0"/>
                                  </p:stCondLst>
                                  <p:childTnLst>
                                    <p:set>
                                      <p:cBhvr>
                                        <p:cTn id="64" dur="1" fill="hold">
                                          <p:stCondLst>
                                            <p:cond delay="0"/>
                                          </p:stCondLst>
                                        </p:cTn>
                                        <p:tgtEl>
                                          <p:spTgt spid="4">
                                            <p:graphicEl>
                                              <a:dgm id="{5740DF80-F210-4CF7-B214-B46B3DCBA315}"/>
                                            </p:graphicEl>
                                          </p:spTgt>
                                        </p:tgtEl>
                                        <p:attrNameLst>
                                          <p:attrName>style.visibility</p:attrName>
                                        </p:attrNameLst>
                                      </p:cBhvr>
                                      <p:to>
                                        <p:strVal val="visible"/>
                                      </p:to>
                                    </p:set>
                                    <p:animEffect transition="in" filter="wipe(left)">
                                      <p:cBhvr>
                                        <p:cTn id="65" dur="500"/>
                                        <p:tgtEl>
                                          <p:spTgt spid="4">
                                            <p:graphicEl>
                                              <a:dgm id="{5740DF80-F210-4CF7-B214-B46B3DCBA3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p:txBody>
          <a:bodyPr/>
          <a:lstStyle/>
          <a:p>
            <a:pPr lvl="0"/>
            <a:r>
              <a:rPr lang="uk-UA" sz="2800" i="1" dirty="0" smtClean="0"/>
              <a:t>Які дії можна виконувати над об’єктами файлової системи</a:t>
            </a:r>
          </a:p>
          <a:p>
            <a:pPr lvl="0"/>
            <a:r>
              <a:rPr lang="uk-UA" sz="2800" i="1" dirty="0" smtClean="0"/>
              <a:t>Які об’єкти можна створювати засобами операційної системи</a:t>
            </a:r>
          </a:p>
          <a:p>
            <a:pPr lvl="0"/>
            <a:r>
              <a:rPr lang="uk-UA" sz="2800" i="1" dirty="0" smtClean="0"/>
              <a:t>Як можна копіювати та </a:t>
            </a:r>
            <a:r>
              <a:rPr lang="uk-UA" sz="2400" i="1" dirty="0" smtClean="0"/>
              <a:t>переміщувати</a:t>
            </a:r>
            <a:r>
              <a:rPr lang="uk-UA" sz="2800" i="1" dirty="0" smtClean="0"/>
              <a:t> файли і папки</a:t>
            </a:r>
            <a:endParaRPr lang="uk-UA" sz="2800" i="1" dirty="0" smtClean="0">
              <a:solidFill>
                <a:srgbClr val="FF0000"/>
              </a:solidFill>
            </a:endParaRPr>
          </a:p>
          <a:p>
            <a:pPr lvl="0"/>
            <a:r>
              <a:rPr lang="uk-UA" sz="2800" i="1" dirty="0" smtClean="0"/>
              <a:t>Як перейменовувати файли і папки</a:t>
            </a:r>
            <a:endParaRPr lang="uk-UA" sz="2800" i="1" dirty="0" smtClean="0">
              <a:solidFill>
                <a:srgbClr val="C70000"/>
              </a:solidFill>
            </a:endParaRPr>
          </a:p>
          <a:p>
            <a:pPr>
              <a:buNone/>
            </a:pPr>
            <a:endParaRPr lang="uk-UA" dirty="0"/>
          </a:p>
        </p:txBody>
      </p:sp>
      <p:sp>
        <p:nvSpPr>
          <p:cNvPr id="4" name="Заголовок 4"/>
          <p:cNvSpPr>
            <a:spLocks noGrp="1"/>
          </p:cNvSpPr>
          <p:nvPr>
            <p:ph type="title"/>
          </p:nvPr>
        </p:nvSpPr>
        <p:spPr/>
        <p:txBody>
          <a:bodyPr/>
          <a:lstStyle/>
          <a:p>
            <a:pPr eaLnBrk="1" hangingPunct="1"/>
            <a:r>
              <a:rPr lang="uk-UA" altLang="uk-UA" dirty="0" smtClean="0"/>
              <a:t>На цьому уроці т</a:t>
            </a:r>
            <a:r>
              <a:rPr lang="uk-UA" altLang="uk-UA" dirty="0" smtClean="0"/>
              <a:t>и </a:t>
            </a:r>
            <a:r>
              <a:rPr lang="uk-UA" altLang="uk-UA" dirty="0" smtClean="0"/>
              <a:t>дізнаєшся:</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8229600" cy="1143000"/>
          </a:xfrm>
        </p:spPr>
        <p:txBody>
          <a:bodyPr/>
          <a:lstStyle/>
          <a:p>
            <a:pPr algn="ctr"/>
            <a:r>
              <a:rPr lang="uk-UA" dirty="0" smtClean="0"/>
              <a:t>Перейменування об’єктів</a:t>
            </a:r>
            <a:endParaRPr lang="uk-UA" dirty="0"/>
          </a:p>
        </p:txBody>
      </p:sp>
      <p:sp>
        <p:nvSpPr>
          <p:cNvPr id="6" name="TextBox 5"/>
          <p:cNvSpPr txBox="1"/>
          <p:nvPr/>
        </p:nvSpPr>
        <p:spPr>
          <a:xfrm>
            <a:off x="215008" y="1785926"/>
            <a:ext cx="8928992" cy="1269980"/>
          </a:xfrm>
          <a:prstGeom prst="roundRect">
            <a:avLst>
              <a:gd name="adj" fmla="val 9736"/>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indent="457200" algn="just"/>
            <a:r>
              <a:rPr lang="uk-UA" sz="2400" b="1" i="1" dirty="0" smtClean="0"/>
              <a:t>Виділити файл чи папку, яка потребує зміни імені, та клацнути лівою кнопкою миші в межах імені (а не на значку).</a:t>
            </a:r>
            <a:endParaRPr lang="uk-UA" sz="2400" b="1" i="1" dirty="0"/>
          </a:p>
        </p:txBody>
      </p:sp>
      <p:pic>
        <p:nvPicPr>
          <p:cNvPr id="3" name="Рисунок 2"/>
          <p:cNvPicPr>
            <a:picLocks noChangeAspect="1"/>
          </p:cNvPicPr>
          <p:nvPr/>
        </p:nvPicPr>
        <p:blipFill>
          <a:blip r:embed="rId2"/>
          <a:stretch>
            <a:fillRect/>
          </a:stretch>
        </p:blipFill>
        <p:spPr>
          <a:xfrm>
            <a:off x="683568" y="2998565"/>
            <a:ext cx="1598962" cy="2120728"/>
          </a:xfrm>
          <a:prstGeom prst="rect">
            <a:avLst/>
          </a:prstGeom>
        </p:spPr>
      </p:pic>
      <p:pic>
        <p:nvPicPr>
          <p:cNvPr id="10" name="Рисунок 9"/>
          <p:cNvPicPr>
            <a:picLocks noChangeAspect="1"/>
          </p:cNvPicPr>
          <p:nvPr/>
        </p:nvPicPr>
        <p:blipFill>
          <a:blip r:embed="rId3"/>
          <a:stretch>
            <a:fillRect/>
          </a:stretch>
        </p:blipFill>
        <p:spPr>
          <a:xfrm>
            <a:off x="6156176" y="4450508"/>
            <a:ext cx="1433795" cy="2407492"/>
          </a:xfrm>
          <a:prstGeom prst="rect">
            <a:avLst/>
          </a:prstGeom>
        </p:spPr>
      </p:pic>
      <p:sp>
        <p:nvSpPr>
          <p:cNvPr id="11" name="TextBox 10"/>
          <p:cNvSpPr txBox="1"/>
          <p:nvPr/>
        </p:nvSpPr>
        <p:spPr>
          <a:xfrm>
            <a:off x="6185816" y="3329607"/>
            <a:ext cx="2808312" cy="919401"/>
          </a:xfrm>
          <a:prstGeom prst="wedgeRoundRectCallout">
            <a:avLst>
              <a:gd name="adj1" fmla="val -34012"/>
              <a:gd name="adj2" fmla="val 94783"/>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uk-UA" sz="2400" b="1" i="1" dirty="0" smtClean="0"/>
              <a:t>Клацнути</a:t>
            </a:r>
          </a:p>
          <a:p>
            <a:pPr algn="ctr"/>
            <a:r>
              <a:rPr lang="uk-UA" sz="2400" b="1" i="1" dirty="0" smtClean="0"/>
              <a:t>ліву кнопку</a:t>
            </a:r>
            <a:endParaRPr lang="uk-UA" sz="2400" b="1" i="1" dirty="0"/>
          </a:p>
        </p:txBody>
      </p:sp>
      <p:pic>
        <p:nvPicPr>
          <p:cNvPr id="18" name="Рисунок 17"/>
          <p:cNvPicPr>
            <a:picLocks noChangeAspect="1"/>
          </p:cNvPicPr>
          <p:nvPr/>
        </p:nvPicPr>
        <p:blipFill>
          <a:blip r:embed="rId4"/>
          <a:stretch>
            <a:fillRect/>
          </a:stretch>
        </p:blipFill>
        <p:spPr>
          <a:xfrm>
            <a:off x="534046" y="3068960"/>
            <a:ext cx="1898006" cy="2072135"/>
          </a:xfrm>
          <a:prstGeom prst="rect">
            <a:avLst/>
          </a:prstGeom>
        </p:spPr>
      </p:pic>
      <p:pic>
        <p:nvPicPr>
          <p:cNvPr id="17" name="Рисунок 1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900000">
            <a:off x="9167868" y="3573016"/>
            <a:ext cx="422377" cy="467006"/>
          </a:xfrm>
          <a:prstGeom prst="rect">
            <a:avLst/>
          </a:prstGeom>
        </p:spPr>
      </p:pic>
    </p:spTree>
    <p:extLst>
      <p:ext uri="{BB962C8B-B14F-4D97-AF65-F5344CB8AC3E}">
        <p14:creationId xmlns="" xmlns:p14="http://schemas.microsoft.com/office/powerpoint/2010/main" val="1209570431"/>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64" presetClass="path" presetSubtype="0" accel="50000" decel="50000" fill="hold" nodeType="afterEffect">
                                  <p:stCondLst>
                                    <p:cond delay="0"/>
                                  </p:stCondLst>
                                  <p:childTnLst>
                                    <p:animMotion origin="layout" path="M -4.44444E-6 -2.59259E-6 L -0.85642 0.19144 " pathEditMode="relative" rAng="0" ptsTypes="AA">
                                      <p:cBhvr>
                                        <p:cTn id="16" dur="2000" fill="hold"/>
                                        <p:tgtEl>
                                          <p:spTgt spid="17"/>
                                        </p:tgtEl>
                                        <p:attrNameLst>
                                          <p:attrName>ppt_x</p:attrName>
                                          <p:attrName>ppt_y</p:attrName>
                                        </p:attrNameLst>
                                      </p:cBhvr>
                                      <p:rCtr x="-42830" y="9560"/>
                                    </p:animMotion>
                                  </p:childTnLst>
                                </p:cTn>
                              </p:par>
                            </p:childTnLst>
                          </p:cTn>
                        </p:par>
                        <p:par>
                          <p:cTn id="17" fill="hold">
                            <p:stCondLst>
                              <p:cond delay="4500"/>
                            </p:stCondLst>
                            <p:childTnLst>
                              <p:par>
                                <p:cTn id="18" presetID="42"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par>
                          <p:cTn id="23" fill="hold">
                            <p:stCondLst>
                              <p:cond delay="5500"/>
                            </p:stCondLst>
                            <p:childTnLst>
                              <p:par>
                                <p:cTn id="24" presetID="2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1000"/>
                                        <p:tgtEl>
                                          <p:spTgt spid="11"/>
                                        </p:tgtEl>
                                      </p:cBhvr>
                                    </p:animEffect>
                                  </p:childTnLst>
                                </p:cTn>
                              </p:par>
                            </p:childTnLst>
                          </p:cTn>
                        </p:par>
                        <p:par>
                          <p:cTn id="27" fill="hold">
                            <p:stCondLst>
                              <p:cond delay="6500"/>
                            </p:stCondLst>
                            <p:childTnLst>
                              <p:par>
                                <p:cTn id="28" presetID="26" presetClass="emph" presetSubtype="0" fill="hold" nodeType="afterEffect">
                                  <p:stCondLst>
                                    <p:cond delay="0"/>
                                  </p:stCondLst>
                                  <p:childTnLst>
                                    <p:animEffect transition="out" filter="fade">
                                      <p:cBhvr>
                                        <p:cTn id="29" dur="500" tmFilter="0, 0; .2, .5; .8, .5; 1, 0"/>
                                        <p:tgtEl>
                                          <p:spTgt spid="17"/>
                                        </p:tgtEl>
                                      </p:cBhvr>
                                    </p:animEffect>
                                    <p:animScale>
                                      <p:cBhvr>
                                        <p:cTn id="30" dur="250" autoRev="1" fill="hold"/>
                                        <p:tgtEl>
                                          <p:spTgt spid="17"/>
                                        </p:tgtEl>
                                      </p:cBhvr>
                                      <p:by x="105000" y="105000"/>
                                    </p:animScale>
                                  </p:childTnLst>
                                </p:cTn>
                              </p:par>
                            </p:childTnLst>
                          </p:cTn>
                        </p:par>
                        <p:par>
                          <p:cTn id="31" fill="hold">
                            <p:stCondLst>
                              <p:cond delay="7000"/>
                            </p:stCondLst>
                            <p:childTnLst>
                              <p:par>
                                <p:cTn id="32" presetID="9" presetClass="entr" presetSubtype="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ssolv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5804" y="214314"/>
            <a:ext cx="8229600" cy="1000108"/>
          </a:xfrm>
        </p:spPr>
        <p:txBody>
          <a:bodyPr/>
          <a:lstStyle/>
          <a:p>
            <a:pPr algn="ctr"/>
            <a:r>
              <a:rPr lang="uk-UA" dirty="0" smtClean="0"/>
              <a:t>Перейменування об’єктів</a:t>
            </a:r>
            <a:endParaRPr lang="uk-UA" dirty="0"/>
          </a:p>
        </p:txBody>
      </p:sp>
      <p:sp>
        <p:nvSpPr>
          <p:cNvPr id="6" name="TextBox 5"/>
          <p:cNvSpPr txBox="1"/>
          <p:nvPr/>
        </p:nvSpPr>
        <p:spPr>
          <a:xfrm>
            <a:off x="142844" y="1785926"/>
            <a:ext cx="8928992" cy="879217"/>
          </a:xfrm>
          <a:prstGeom prst="roundRect">
            <a:avLst>
              <a:gd name="adj" fmla="val 9736"/>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indent="457200" algn="just"/>
            <a:r>
              <a:rPr lang="uk-UA" sz="2400" b="1" i="1" dirty="0" smtClean="0"/>
              <a:t>У контекстному меню вибраного </a:t>
            </a:r>
            <a:r>
              <a:rPr lang="uk-UA" sz="2400" b="1" i="1" dirty="0" err="1" smtClean="0"/>
              <a:t>файла</a:t>
            </a:r>
            <a:r>
              <a:rPr lang="uk-UA" sz="2400" b="1" i="1" dirty="0" smtClean="0"/>
              <a:t> чи папки вибрати вказівку </a:t>
            </a:r>
            <a:r>
              <a:rPr lang="uk-UA" sz="2400" b="1" i="1" dirty="0" smtClean="0">
                <a:solidFill>
                  <a:srgbClr val="FFFF00"/>
                </a:solidFill>
              </a:rPr>
              <a:t>Перейменувати</a:t>
            </a:r>
            <a:endParaRPr lang="uk-UA" sz="2400" b="1" i="1" dirty="0">
              <a:solidFill>
                <a:srgbClr val="FFFF00"/>
              </a:solidFill>
            </a:endParaRPr>
          </a:p>
        </p:txBody>
      </p:sp>
      <p:pic>
        <p:nvPicPr>
          <p:cNvPr id="3" name="Рисунок 2"/>
          <p:cNvPicPr>
            <a:picLocks noChangeAspect="1"/>
          </p:cNvPicPr>
          <p:nvPr/>
        </p:nvPicPr>
        <p:blipFill>
          <a:blip r:embed="rId2"/>
          <a:stretch>
            <a:fillRect/>
          </a:stretch>
        </p:blipFill>
        <p:spPr>
          <a:xfrm>
            <a:off x="683568" y="2998565"/>
            <a:ext cx="1598962" cy="2120728"/>
          </a:xfrm>
          <a:prstGeom prst="rect">
            <a:avLst/>
          </a:prstGeom>
        </p:spPr>
      </p:pic>
      <p:pic>
        <p:nvPicPr>
          <p:cNvPr id="18" name="Рисунок 17"/>
          <p:cNvPicPr>
            <a:picLocks noChangeAspect="1"/>
          </p:cNvPicPr>
          <p:nvPr/>
        </p:nvPicPr>
        <p:blipFill>
          <a:blip r:embed="rId3"/>
          <a:stretch>
            <a:fillRect/>
          </a:stretch>
        </p:blipFill>
        <p:spPr>
          <a:xfrm>
            <a:off x="534046" y="3068960"/>
            <a:ext cx="1898006" cy="2072135"/>
          </a:xfrm>
          <a:prstGeom prst="rect">
            <a:avLst/>
          </a:prstGeom>
        </p:spPr>
      </p:pic>
      <p:pic>
        <p:nvPicPr>
          <p:cNvPr id="13" name="Рисунок 12"/>
          <p:cNvPicPr>
            <a:picLocks noChangeAspect="1"/>
          </p:cNvPicPr>
          <p:nvPr/>
        </p:nvPicPr>
        <p:blipFill>
          <a:blip r:embed="rId4"/>
          <a:stretch>
            <a:fillRect/>
          </a:stretch>
        </p:blipFill>
        <p:spPr>
          <a:xfrm>
            <a:off x="6185816" y="4362539"/>
            <a:ext cx="1433795" cy="2495461"/>
          </a:xfrm>
          <a:prstGeom prst="rect">
            <a:avLst/>
          </a:prstGeom>
        </p:spPr>
      </p:pic>
      <p:sp>
        <p:nvSpPr>
          <p:cNvPr id="11" name="TextBox 10"/>
          <p:cNvSpPr txBox="1"/>
          <p:nvPr/>
        </p:nvSpPr>
        <p:spPr>
          <a:xfrm>
            <a:off x="6185816" y="3329607"/>
            <a:ext cx="2808312" cy="919401"/>
          </a:xfrm>
          <a:prstGeom prst="wedgeRoundRectCallout">
            <a:avLst>
              <a:gd name="adj1" fmla="val -21608"/>
              <a:gd name="adj2" fmla="val 85311"/>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uk-UA" sz="2400" b="1" i="1" dirty="0" smtClean="0"/>
              <a:t>Клацнути</a:t>
            </a:r>
            <a:br>
              <a:rPr lang="uk-UA" sz="2400" b="1" i="1" dirty="0" smtClean="0"/>
            </a:br>
            <a:r>
              <a:rPr lang="uk-UA" sz="2400" b="1" i="1" dirty="0" smtClean="0"/>
              <a:t>праву кнопку</a:t>
            </a:r>
            <a:endParaRPr lang="uk-UA" sz="2400" b="1" i="1" dirty="0"/>
          </a:p>
        </p:txBody>
      </p:sp>
      <p:pic>
        <p:nvPicPr>
          <p:cNvPr id="7" name="Рисунок 6"/>
          <p:cNvPicPr>
            <a:picLocks noChangeAspect="1"/>
          </p:cNvPicPr>
          <p:nvPr/>
        </p:nvPicPr>
        <p:blipFill>
          <a:blip r:embed="rId5"/>
          <a:stretch>
            <a:fillRect/>
          </a:stretch>
        </p:blipFill>
        <p:spPr>
          <a:xfrm>
            <a:off x="2282530" y="2976763"/>
            <a:ext cx="3744420" cy="1676373"/>
          </a:xfrm>
          <a:prstGeom prst="rect">
            <a:avLst/>
          </a:prstGeom>
        </p:spPr>
      </p:pic>
      <p:pic>
        <p:nvPicPr>
          <p:cNvPr id="19" name="Рисунок 18"/>
          <p:cNvPicPr>
            <a:picLocks noChangeAspect="1"/>
          </p:cNvPicPr>
          <p:nvPr/>
        </p:nvPicPr>
        <p:blipFill>
          <a:blip r:embed="rId6"/>
          <a:stretch>
            <a:fillRect/>
          </a:stretch>
        </p:blipFill>
        <p:spPr>
          <a:xfrm>
            <a:off x="6156176" y="4477893"/>
            <a:ext cx="1433795" cy="2407492"/>
          </a:xfrm>
          <a:prstGeom prst="rect">
            <a:avLst/>
          </a:prstGeom>
        </p:spPr>
      </p:pic>
      <p:sp>
        <p:nvSpPr>
          <p:cNvPr id="20" name="TextBox 19"/>
          <p:cNvSpPr txBox="1"/>
          <p:nvPr/>
        </p:nvSpPr>
        <p:spPr>
          <a:xfrm>
            <a:off x="6156176" y="3286124"/>
            <a:ext cx="2808312" cy="919401"/>
          </a:xfrm>
          <a:prstGeom prst="wedgeRoundRectCallout">
            <a:avLst>
              <a:gd name="adj1" fmla="val -34012"/>
              <a:gd name="adj2" fmla="val 94783"/>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uk-UA" sz="2400" b="1" i="1" dirty="0" smtClean="0"/>
              <a:t>Клацнути</a:t>
            </a:r>
          </a:p>
          <a:p>
            <a:pPr algn="ctr"/>
            <a:r>
              <a:rPr lang="uk-UA" sz="2400" b="1" i="1" dirty="0" smtClean="0"/>
              <a:t>ліву кнопку</a:t>
            </a:r>
            <a:endParaRPr lang="uk-UA" sz="2400" b="1" i="1" dirty="0"/>
          </a:p>
        </p:txBody>
      </p:sp>
      <p:pic>
        <p:nvPicPr>
          <p:cNvPr id="17" name="Рисунок 16"/>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rot="900000">
            <a:off x="9167868" y="3573016"/>
            <a:ext cx="422377" cy="467006"/>
          </a:xfrm>
          <a:prstGeom prst="rect">
            <a:avLst/>
          </a:prstGeom>
        </p:spPr>
      </p:pic>
    </p:spTree>
    <p:extLst>
      <p:ext uri="{BB962C8B-B14F-4D97-AF65-F5344CB8AC3E}">
        <p14:creationId xmlns="" xmlns:p14="http://schemas.microsoft.com/office/powerpoint/2010/main" val="3459626334"/>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64" presetClass="path" presetSubtype="0" accel="50000" decel="50000" fill="hold" nodeType="afterEffect">
                                  <p:stCondLst>
                                    <p:cond delay="0"/>
                                  </p:stCondLst>
                                  <p:childTnLst>
                                    <p:animMotion origin="layout" path="M -4.44444E-6 -0.09352 L -0.85642 0.09792 " pathEditMode="relative" rAng="0" ptsTypes="AA">
                                      <p:cBhvr>
                                        <p:cTn id="16" dur="2000" fill="hold"/>
                                        <p:tgtEl>
                                          <p:spTgt spid="17"/>
                                        </p:tgtEl>
                                        <p:attrNameLst>
                                          <p:attrName>ppt_x</p:attrName>
                                          <p:attrName>ppt_y</p:attrName>
                                        </p:attrNameLst>
                                      </p:cBhvr>
                                      <p:rCtr x="-42830" y="9560"/>
                                    </p:animMotion>
                                  </p:childTnLst>
                                </p:cTn>
                              </p:par>
                            </p:childTnLst>
                          </p:cTn>
                        </p:par>
                        <p:par>
                          <p:cTn id="17" fill="hold">
                            <p:stCondLst>
                              <p:cond delay="4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fltVal val="0"/>
                                          </p:val>
                                        </p:tav>
                                        <p:tav tm="100000">
                                          <p:val>
                                            <p:strVal val="#ppt_w"/>
                                          </p:val>
                                        </p:tav>
                                      </p:tavLst>
                                    </p:anim>
                                    <p:anim calcmode="lin" valueType="num">
                                      <p:cBhvr>
                                        <p:cTn id="21" dur="1000" fill="hold"/>
                                        <p:tgtEl>
                                          <p:spTgt spid="13"/>
                                        </p:tgtEl>
                                        <p:attrNameLst>
                                          <p:attrName>ppt_h</p:attrName>
                                        </p:attrNameLst>
                                      </p:cBhvr>
                                      <p:tavLst>
                                        <p:tav tm="0">
                                          <p:val>
                                            <p:fltVal val="0"/>
                                          </p:val>
                                        </p:tav>
                                        <p:tav tm="100000">
                                          <p:val>
                                            <p:strVal val="#ppt_h"/>
                                          </p:val>
                                        </p:tav>
                                      </p:tavLst>
                                    </p:anim>
                                    <p:animEffect transition="in" filter="fade">
                                      <p:cBhvr>
                                        <p:cTn id="22" dur="1000"/>
                                        <p:tgtEl>
                                          <p:spTgt spid="13"/>
                                        </p:tgtEl>
                                      </p:cBhvr>
                                    </p:animEffect>
                                  </p:childTnLst>
                                </p:cTn>
                              </p:par>
                            </p:childTnLst>
                          </p:cTn>
                        </p:par>
                        <p:par>
                          <p:cTn id="23" fill="hold">
                            <p:stCondLst>
                              <p:cond delay="5000"/>
                            </p:stCondLst>
                            <p:childTnLst>
                              <p:par>
                                <p:cTn id="24" presetID="2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1000"/>
                                        <p:tgtEl>
                                          <p:spTgt spid="11"/>
                                        </p:tgtEl>
                                      </p:cBhvr>
                                    </p:animEffect>
                                  </p:childTnLst>
                                </p:cTn>
                              </p:par>
                            </p:childTnLst>
                          </p:cTn>
                        </p:par>
                        <p:par>
                          <p:cTn id="27" fill="hold">
                            <p:stCondLst>
                              <p:cond delay="6000"/>
                            </p:stCondLst>
                            <p:childTnLst>
                              <p:par>
                                <p:cTn id="28" presetID="26" presetClass="emph" presetSubtype="0" fill="hold" nodeType="afterEffect">
                                  <p:stCondLst>
                                    <p:cond delay="0"/>
                                  </p:stCondLst>
                                  <p:childTnLst>
                                    <p:animEffect transition="out" filter="fade">
                                      <p:cBhvr>
                                        <p:cTn id="29" dur="500" tmFilter="0, 0; .2, .5; .8, .5; 1, 0"/>
                                        <p:tgtEl>
                                          <p:spTgt spid="17"/>
                                        </p:tgtEl>
                                      </p:cBhvr>
                                    </p:animEffect>
                                    <p:animScale>
                                      <p:cBhvr>
                                        <p:cTn id="30" dur="250" autoRev="1" fill="hold"/>
                                        <p:tgtEl>
                                          <p:spTgt spid="17"/>
                                        </p:tgtEl>
                                      </p:cBhvr>
                                      <p:by x="105000" y="105000"/>
                                    </p:animScale>
                                  </p:childTnLst>
                                </p:cTn>
                              </p:par>
                            </p:childTnLst>
                          </p:cTn>
                        </p:par>
                        <p:par>
                          <p:cTn id="31" fill="hold">
                            <p:stCondLst>
                              <p:cond delay="6500"/>
                            </p:stCondLst>
                            <p:childTnLst>
                              <p:par>
                                <p:cTn id="32" presetID="1" presetClass="exit" presetSubtype="0" fill="hold" nodeType="afterEffect">
                                  <p:stCondLst>
                                    <p:cond delay="0"/>
                                  </p:stCondLst>
                                  <p:childTnLst>
                                    <p:set>
                                      <p:cBhvr>
                                        <p:cTn id="33" dur="1" fill="hold">
                                          <p:stCondLst>
                                            <p:cond delay="0"/>
                                          </p:stCondLst>
                                        </p:cTn>
                                        <p:tgtEl>
                                          <p:spTgt spid="13"/>
                                        </p:tgtEl>
                                        <p:attrNameLst>
                                          <p:attrName>style.visibility</p:attrName>
                                        </p:attrNameLst>
                                      </p:cBhvr>
                                      <p:to>
                                        <p:strVal val="hidden"/>
                                      </p:to>
                                    </p:set>
                                  </p:childTnLst>
                                </p:cTn>
                              </p:par>
                            </p:childTnLst>
                          </p:cTn>
                        </p:par>
                        <p:par>
                          <p:cTn id="34" fill="hold">
                            <p:stCondLst>
                              <p:cond delay="6500"/>
                            </p:stCondLst>
                            <p:childTnLst>
                              <p:par>
                                <p:cTn id="35" presetID="1" presetClass="exit" presetSubtype="0" fill="hold" grpId="1" nodeType="afterEffect">
                                  <p:stCondLst>
                                    <p:cond delay="0"/>
                                  </p:stCondLst>
                                  <p:childTnLst>
                                    <p:set>
                                      <p:cBhvr>
                                        <p:cTn id="36" dur="1" fill="hold">
                                          <p:stCondLst>
                                            <p:cond delay="0"/>
                                          </p:stCondLst>
                                        </p:cTn>
                                        <p:tgtEl>
                                          <p:spTgt spid="11"/>
                                        </p:tgtEl>
                                        <p:attrNameLst>
                                          <p:attrName>style.visibility</p:attrName>
                                        </p:attrNameLst>
                                      </p:cBhvr>
                                      <p:to>
                                        <p:strVal val="hidden"/>
                                      </p:to>
                                    </p:set>
                                  </p:childTnLst>
                                </p:cTn>
                              </p:par>
                            </p:childTnLst>
                          </p:cTn>
                        </p:par>
                        <p:par>
                          <p:cTn id="37" fill="hold">
                            <p:stCondLst>
                              <p:cond delay="6500"/>
                            </p:stCondLst>
                            <p:childTnLst>
                              <p:par>
                                <p:cTn id="38" presetID="9"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dissolve">
                                      <p:cBhvr>
                                        <p:cTn id="40" dur="750"/>
                                        <p:tgtEl>
                                          <p:spTgt spid="7"/>
                                        </p:tgtEl>
                                      </p:cBhvr>
                                    </p:animEffect>
                                  </p:childTnLst>
                                </p:cTn>
                              </p:par>
                            </p:childTnLst>
                          </p:cTn>
                        </p:par>
                        <p:par>
                          <p:cTn id="41" fill="hold">
                            <p:stCondLst>
                              <p:cond delay="7250"/>
                            </p:stCondLst>
                            <p:childTnLst>
                              <p:par>
                                <p:cTn id="42" presetID="64" presetClass="path" presetSubtype="0" accel="50000" decel="50000" fill="hold" nodeType="afterEffect">
                                  <p:stCondLst>
                                    <p:cond delay="0"/>
                                  </p:stCondLst>
                                  <p:childTnLst>
                                    <p:animMotion origin="layout" path="M -0.85642 0.09792 L -0.60121 0.06459 " pathEditMode="relative" rAng="0" ptsTypes="AA">
                                      <p:cBhvr>
                                        <p:cTn id="43" dur="2000" fill="hold"/>
                                        <p:tgtEl>
                                          <p:spTgt spid="17"/>
                                        </p:tgtEl>
                                        <p:attrNameLst>
                                          <p:attrName>ppt_x</p:attrName>
                                          <p:attrName>ppt_y</p:attrName>
                                        </p:attrNameLst>
                                      </p:cBhvr>
                                      <p:rCtr x="12760" y="-1667"/>
                                    </p:animMotion>
                                  </p:childTnLst>
                                </p:cTn>
                              </p:par>
                            </p:childTnLst>
                          </p:cTn>
                        </p:par>
                        <p:par>
                          <p:cTn id="44" fill="hold">
                            <p:stCondLst>
                              <p:cond delay="9250"/>
                            </p:stCondLst>
                            <p:childTnLst>
                              <p:par>
                                <p:cTn id="45" presetID="42"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childTnLst>
                          </p:cTn>
                        </p:par>
                        <p:par>
                          <p:cTn id="50" fill="hold">
                            <p:stCondLst>
                              <p:cond delay="10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1000"/>
                                        <p:tgtEl>
                                          <p:spTgt spid="20"/>
                                        </p:tgtEl>
                                      </p:cBhvr>
                                    </p:animEffect>
                                  </p:childTnLst>
                                </p:cTn>
                              </p:par>
                            </p:childTnLst>
                          </p:cTn>
                        </p:par>
                        <p:par>
                          <p:cTn id="54" fill="hold">
                            <p:stCondLst>
                              <p:cond delay="11250"/>
                            </p:stCondLst>
                            <p:childTnLst>
                              <p:par>
                                <p:cTn id="55" presetID="26" presetClass="emph" presetSubtype="0" fill="hold" nodeType="afterEffect">
                                  <p:stCondLst>
                                    <p:cond delay="0"/>
                                  </p:stCondLst>
                                  <p:childTnLst>
                                    <p:animEffect transition="out" filter="fade">
                                      <p:cBhvr>
                                        <p:cTn id="56" dur="500" tmFilter="0, 0; .2, .5; .8, .5; 1, 0"/>
                                        <p:tgtEl>
                                          <p:spTgt spid="17"/>
                                        </p:tgtEl>
                                      </p:cBhvr>
                                    </p:animEffect>
                                    <p:animScale>
                                      <p:cBhvr>
                                        <p:cTn id="57" dur="250" autoRev="1" fill="hold"/>
                                        <p:tgtEl>
                                          <p:spTgt spid="17"/>
                                        </p:tgtEl>
                                      </p:cBhvr>
                                      <p:by x="105000" y="105000"/>
                                    </p:animScale>
                                  </p:childTnLst>
                                </p:cTn>
                              </p:par>
                            </p:childTnLst>
                          </p:cTn>
                        </p:par>
                        <p:par>
                          <p:cTn id="58" fill="hold">
                            <p:stCondLst>
                              <p:cond delay="11750"/>
                            </p:stCondLst>
                            <p:childTnLst>
                              <p:par>
                                <p:cTn id="59" presetID="9" presetClass="entr" presetSubtype="0"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dissolve">
                                      <p:cBhvr>
                                        <p:cTn id="6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1" grpId="1"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lstStyle/>
          <a:p>
            <a:pPr algn="ctr"/>
            <a:r>
              <a:rPr lang="uk-UA" dirty="0" smtClean="0"/>
              <a:t>Перейменування об’єктів</a:t>
            </a:r>
            <a:endParaRPr lang="uk-UA" dirty="0"/>
          </a:p>
        </p:txBody>
      </p:sp>
      <p:sp>
        <p:nvSpPr>
          <p:cNvPr id="6" name="TextBox 5"/>
          <p:cNvSpPr txBox="1"/>
          <p:nvPr/>
        </p:nvSpPr>
        <p:spPr>
          <a:xfrm>
            <a:off x="107504" y="1549651"/>
            <a:ext cx="8928992" cy="879217"/>
          </a:xfrm>
          <a:prstGeom prst="roundRect">
            <a:avLst>
              <a:gd name="adj" fmla="val 9736"/>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indent="457200" algn="just"/>
            <a:r>
              <a:rPr lang="uk-UA" sz="2400" b="1" i="1" dirty="0" smtClean="0"/>
              <a:t>Виділити файл чи папку, яка потребує зміни імені, та натиснути клавішу </a:t>
            </a:r>
            <a:r>
              <a:rPr lang="en-US" sz="2400" b="1" i="1" dirty="0" smtClean="0">
                <a:solidFill>
                  <a:srgbClr val="FFFF00"/>
                </a:solidFill>
              </a:rPr>
              <a:t>F2</a:t>
            </a:r>
            <a:r>
              <a:rPr lang="uk-UA" sz="2400" b="1" i="1" dirty="0" smtClean="0">
                <a:solidFill>
                  <a:srgbClr val="FFFF00"/>
                </a:solidFill>
              </a:rPr>
              <a:t>.</a:t>
            </a:r>
            <a:endParaRPr lang="uk-UA" sz="2400" b="1" i="1" dirty="0">
              <a:solidFill>
                <a:srgbClr val="FFFF00"/>
              </a:solidFill>
            </a:endParaRPr>
          </a:p>
        </p:txBody>
      </p:sp>
      <p:pic>
        <p:nvPicPr>
          <p:cNvPr id="3" name="Рисунок 2"/>
          <p:cNvPicPr>
            <a:picLocks noChangeAspect="1"/>
          </p:cNvPicPr>
          <p:nvPr/>
        </p:nvPicPr>
        <p:blipFill>
          <a:blip r:embed="rId2"/>
          <a:stretch>
            <a:fillRect/>
          </a:stretch>
        </p:blipFill>
        <p:spPr>
          <a:xfrm>
            <a:off x="683568" y="2998565"/>
            <a:ext cx="1598962" cy="2120728"/>
          </a:xfrm>
          <a:prstGeom prst="rect">
            <a:avLst/>
          </a:prstGeom>
        </p:spPr>
      </p:pic>
      <p:pic>
        <p:nvPicPr>
          <p:cNvPr id="18" name="Рисунок 17"/>
          <p:cNvPicPr>
            <a:picLocks noChangeAspect="1"/>
          </p:cNvPicPr>
          <p:nvPr/>
        </p:nvPicPr>
        <p:blipFill>
          <a:blip r:embed="rId3"/>
          <a:stretch>
            <a:fillRect/>
          </a:stretch>
        </p:blipFill>
        <p:spPr>
          <a:xfrm>
            <a:off x="534046" y="3068960"/>
            <a:ext cx="1898006" cy="2072135"/>
          </a:xfrm>
          <a:prstGeom prst="rect">
            <a:avLst/>
          </a:prstGeom>
        </p:spPr>
      </p:pic>
      <p:pic>
        <p:nvPicPr>
          <p:cNvPr id="7" name="Рисунок 6"/>
          <p:cNvPicPr>
            <a:picLocks noChangeAspect="1"/>
          </p:cNvPicPr>
          <p:nvPr/>
        </p:nvPicPr>
        <p:blipFill>
          <a:blip r:embed="rId4"/>
          <a:stretch>
            <a:fillRect/>
          </a:stretch>
        </p:blipFill>
        <p:spPr>
          <a:xfrm>
            <a:off x="4211960" y="3057511"/>
            <a:ext cx="1944216" cy="2343027"/>
          </a:xfrm>
          <a:prstGeom prst="rect">
            <a:avLst/>
          </a:prstGeom>
        </p:spPr>
      </p:pic>
    </p:spTree>
    <p:extLst>
      <p:ext uri="{BB962C8B-B14F-4D97-AF65-F5344CB8AC3E}">
        <p14:creationId xmlns="" xmlns:p14="http://schemas.microsoft.com/office/powerpoint/2010/main" val="531479681"/>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Effect transition="in" filter="fade">
                                      <p:cBhvr>
                                        <p:cTn id="19" dur="1000"/>
                                        <p:tgtEl>
                                          <p:spTgt spid="7"/>
                                        </p:tgtEl>
                                      </p:cBhvr>
                                    </p:animEffect>
                                  </p:childTnLst>
                                </p:cTn>
                              </p:par>
                            </p:childTnLst>
                          </p:cTn>
                        </p:par>
                        <p:par>
                          <p:cTn id="20" fill="hold">
                            <p:stCondLst>
                              <p:cond delay="3500"/>
                            </p:stCondLst>
                            <p:childTnLst>
                              <p:par>
                                <p:cTn id="21" presetID="26" presetClass="emph" presetSubtype="0" fill="hold" nodeType="afterEffect">
                                  <p:stCondLst>
                                    <p:cond delay="0"/>
                                  </p:stCondLst>
                                  <p:childTnLst>
                                    <p:animEffect transition="out" filter="fade">
                                      <p:cBhvr>
                                        <p:cTn id="22" dur="500" tmFilter="0, 0; .2, .5; .8, .5; 1, 0"/>
                                        <p:tgtEl>
                                          <p:spTgt spid="7"/>
                                        </p:tgtEl>
                                      </p:cBhvr>
                                    </p:animEffect>
                                    <p:animScale>
                                      <p:cBhvr>
                                        <p:cTn id="23" dur="250" autoRev="1" fill="hold"/>
                                        <p:tgtEl>
                                          <p:spTgt spid="7"/>
                                        </p:tgtEl>
                                      </p:cBhvr>
                                      <p:by x="105000" y="105000"/>
                                    </p:animScale>
                                  </p:childTnLst>
                                </p:cTn>
                              </p:par>
                            </p:childTnLst>
                          </p:cTn>
                        </p:par>
                        <p:par>
                          <p:cTn id="24" fill="hold">
                            <p:stCondLst>
                              <p:cond delay="4000"/>
                            </p:stCondLst>
                            <p:childTnLst>
                              <p:par>
                                <p:cTn id="25" presetID="9"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1414"/>
            <a:ext cx="8229600" cy="857272"/>
          </a:xfrm>
        </p:spPr>
        <p:txBody>
          <a:bodyPr/>
          <a:lstStyle/>
          <a:p>
            <a:pPr algn="ctr"/>
            <a:r>
              <a:rPr lang="uk-UA" dirty="0" smtClean="0"/>
              <a:t>Видалення об’єктів</a:t>
            </a:r>
            <a:endParaRPr lang="uk-UA" dirty="0"/>
          </a:p>
        </p:txBody>
      </p:sp>
      <p:graphicFrame>
        <p:nvGraphicFramePr>
          <p:cNvPr id="3" name="Схема 2"/>
          <p:cNvGraphicFramePr/>
          <p:nvPr>
            <p:extLst>
              <p:ext uri="{D42A27DB-BD31-4B8C-83A1-F6EECF244321}">
                <p14:modId xmlns="" xmlns:p14="http://schemas.microsoft.com/office/powerpoint/2010/main" val="26710732"/>
              </p:ext>
            </p:extLst>
          </p:nvPr>
        </p:nvGraphicFramePr>
        <p:xfrm>
          <a:off x="355867" y="1000108"/>
          <a:ext cx="8645289" cy="5653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Рисунок 6"/>
          <p:cNvPicPr>
            <a:picLocks noChangeAspect="1"/>
          </p:cNvPicPr>
          <p:nvPr/>
        </p:nvPicPr>
        <p:blipFill>
          <a:blip r:embed="rId6"/>
          <a:stretch>
            <a:fillRect/>
          </a:stretch>
        </p:blipFill>
        <p:spPr>
          <a:xfrm>
            <a:off x="1475656" y="3861048"/>
            <a:ext cx="2176579" cy="1183964"/>
          </a:xfrm>
          <a:prstGeom prst="rect">
            <a:avLst/>
          </a:prstGeom>
          <a:ln>
            <a:noFill/>
          </a:ln>
          <a:effectLst>
            <a:outerShdw blurRad="292100" dist="139700" dir="2700000" algn="tl" rotWithShape="0">
              <a:srgbClr val="333333">
                <a:alpha val="65000"/>
              </a:srgbClr>
            </a:outerShdw>
          </a:effectLst>
        </p:spPr>
      </p:pic>
      <p:pic>
        <p:nvPicPr>
          <p:cNvPr id="1026" name="Picture 2" descr="http://sehaceasi.com/wp-content/uploads/papelera.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5073705" y="4149080"/>
            <a:ext cx="3505445" cy="21602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78279653"/>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graphicEl>
                                              <a:dgm id="{F8564E28-EFC2-4CCB-BAC5-F617B7E0BD95}"/>
                                            </p:graphicEl>
                                          </p:spTgt>
                                        </p:tgtEl>
                                        <p:attrNameLst>
                                          <p:attrName>style.visibility</p:attrName>
                                        </p:attrNameLst>
                                      </p:cBhvr>
                                      <p:to>
                                        <p:strVal val="visible"/>
                                      </p:to>
                                    </p:set>
                                    <p:animEffect transition="in" filter="wipe(left)">
                                      <p:cBhvr>
                                        <p:cTn id="7" dur="1000"/>
                                        <p:tgtEl>
                                          <p:spTgt spid="3">
                                            <p:graphicEl>
                                              <a:dgm id="{F8564E28-EFC2-4CCB-BAC5-F617B7E0BD95}"/>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graphicEl>
                                              <a:dgm id="{503DEBAB-560E-47F2-8F93-86CBE82287E0}"/>
                                            </p:graphicEl>
                                          </p:spTgt>
                                        </p:tgtEl>
                                        <p:attrNameLst>
                                          <p:attrName>style.visibility</p:attrName>
                                        </p:attrNameLst>
                                      </p:cBhvr>
                                      <p:to>
                                        <p:strVal val="visible"/>
                                      </p:to>
                                    </p:set>
                                    <p:animEffect transition="in" filter="wipe(left)">
                                      <p:cBhvr>
                                        <p:cTn id="11" dur="500"/>
                                        <p:tgtEl>
                                          <p:spTgt spid="3">
                                            <p:graphicEl>
                                              <a:dgm id="{503DEBAB-560E-47F2-8F93-86CBE82287E0}"/>
                                            </p:graphic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3">
                                            <p:graphicEl>
                                              <a:dgm id="{853F1B0D-EBEA-4879-B61A-E00569FD0BB7}"/>
                                            </p:graphicEl>
                                          </p:spTgt>
                                        </p:tgtEl>
                                        <p:attrNameLst>
                                          <p:attrName>style.visibility</p:attrName>
                                        </p:attrNameLst>
                                      </p:cBhvr>
                                      <p:to>
                                        <p:strVal val="visible"/>
                                      </p:to>
                                    </p:set>
                                    <p:animEffect transition="in" filter="wipe(left)">
                                      <p:cBhvr>
                                        <p:cTn id="15" dur="1000"/>
                                        <p:tgtEl>
                                          <p:spTgt spid="3">
                                            <p:graphicEl>
                                              <a:dgm id="{853F1B0D-EBEA-4879-B61A-E00569FD0BB7}"/>
                                            </p:graphicEl>
                                          </p:spTgt>
                                        </p:tgtEl>
                                      </p:cBhvr>
                                    </p:animEffect>
                                  </p:childTnLst>
                                </p:cTn>
                              </p:par>
                            </p:childTnLst>
                          </p:cTn>
                        </p:par>
                        <p:par>
                          <p:cTn id="16" fill="hold">
                            <p:stCondLst>
                              <p:cond delay="25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Effect transition="in" filter="fade">
                                      <p:cBhvr>
                                        <p:cTn id="21" dur="1000"/>
                                        <p:tgtEl>
                                          <p:spTgt spid="7"/>
                                        </p:tgtEl>
                                      </p:cBhvr>
                                    </p:animEffect>
                                  </p:childTnLst>
                                </p:cTn>
                              </p:par>
                            </p:childTnLst>
                          </p:cTn>
                        </p:par>
                        <p:par>
                          <p:cTn id="22" fill="hold">
                            <p:stCondLst>
                              <p:cond delay="3500"/>
                            </p:stCondLst>
                            <p:childTnLst>
                              <p:par>
                                <p:cTn id="23" presetID="22" presetClass="entr" presetSubtype="8" fill="hold" grpId="0" nodeType="afterEffect">
                                  <p:stCondLst>
                                    <p:cond delay="0"/>
                                  </p:stCondLst>
                                  <p:childTnLst>
                                    <p:set>
                                      <p:cBhvr>
                                        <p:cTn id="24" dur="1" fill="hold">
                                          <p:stCondLst>
                                            <p:cond delay="0"/>
                                          </p:stCondLst>
                                        </p:cTn>
                                        <p:tgtEl>
                                          <p:spTgt spid="3">
                                            <p:graphicEl>
                                              <a:dgm id="{1E16D6B3-F442-46F1-98F2-6469BCBD17CB}"/>
                                            </p:graphicEl>
                                          </p:spTgt>
                                        </p:tgtEl>
                                        <p:attrNameLst>
                                          <p:attrName>style.visibility</p:attrName>
                                        </p:attrNameLst>
                                      </p:cBhvr>
                                      <p:to>
                                        <p:strVal val="visible"/>
                                      </p:to>
                                    </p:set>
                                    <p:animEffect transition="in" filter="wipe(left)">
                                      <p:cBhvr>
                                        <p:cTn id="25" dur="500"/>
                                        <p:tgtEl>
                                          <p:spTgt spid="3">
                                            <p:graphicEl>
                                              <a:dgm id="{1E16D6B3-F442-46F1-98F2-6469BCBD17CB}"/>
                                            </p:graphicEl>
                                          </p:spTgt>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3">
                                            <p:graphicEl>
                                              <a:dgm id="{3353CDD9-E886-4457-90CA-B4D1FAA1FC71}"/>
                                            </p:graphicEl>
                                          </p:spTgt>
                                        </p:tgtEl>
                                        <p:attrNameLst>
                                          <p:attrName>style.visibility</p:attrName>
                                        </p:attrNameLst>
                                      </p:cBhvr>
                                      <p:to>
                                        <p:strVal val="visible"/>
                                      </p:to>
                                    </p:set>
                                    <p:animEffect transition="in" filter="wipe(left)">
                                      <p:cBhvr>
                                        <p:cTn id="29" dur="1000"/>
                                        <p:tgtEl>
                                          <p:spTgt spid="3">
                                            <p:graphicEl>
                                              <a:dgm id="{3353CDD9-E886-4457-90CA-B4D1FAA1FC71}"/>
                                            </p:graphicEl>
                                          </p:spTgt>
                                        </p:tgtEl>
                                      </p:cBhvr>
                                    </p:animEffect>
                                  </p:childTnLst>
                                </p:cTn>
                              </p:par>
                            </p:childTnLst>
                          </p:cTn>
                        </p:par>
                        <p:par>
                          <p:cTn id="30" fill="hold">
                            <p:stCondLst>
                              <p:cond delay="5000"/>
                            </p:stCondLst>
                            <p:childTnLst>
                              <p:par>
                                <p:cTn id="31" presetID="22" presetClass="entr" presetSubtype="8" fill="hold" grpId="0" nodeType="afterEffect">
                                  <p:stCondLst>
                                    <p:cond delay="0"/>
                                  </p:stCondLst>
                                  <p:childTnLst>
                                    <p:set>
                                      <p:cBhvr>
                                        <p:cTn id="32" dur="1" fill="hold">
                                          <p:stCondLst>
                                            <p:cond delay="0"/>
                                          </p:stCondLst>
                                        </p:cTn>
                                        <p:tgtEl>
                                          <p:spTgt spid="3">
                                            <p:graphicEl>
                                              <a:dgm id="{6A81CCF1-C8AB-46D0-B01B-331325EDF2BD}"/>
                                            </p:graphicEl>
                                          </p:spTgt>
                                        </p:tgtEl>
                                        <p:attrNameLst>
                                          <p:attrName>style.visibility</p:attrName>
                                        </p:attrNameLst>
                                      </p:cBhvr>
                                      <p:to>
                                        <p:strVal val="visible"/>
                                      </p:to>
                                    </p:set>
                                    <p:animEffect transition="in" filter="wipe(left)">
                                      <p:cBhvr>
                                        <p:cTn id="33" dur="500"/>
                                        <p:tgtEl>
                                          <p:spTgt spid="3">
                                            <p:graphicEl>
                                              <a:dgm id="{6A81CCF1-C8AB-46D0-B01B-331325EDF2BD}"/>
                                            </p:graphicEl>
                                          </p:spTgt>
                                        </p:tgtEl>
                                      </p:cBhvr>
                                    </p:animEffect>
                                  </p:childTnLst>
                                </p:cTn>
                              </p:par>
                            </p:childTnLst>
                          </p:cTn>
                        </p:par>
                        <p:par>
                          <p:cTn id="34" fill="hold">
                            <p:stCondLst>
                              <p:cond delay="5500"/>
                            </p:stCondLst>
                            <p:childTnLst>
                              <p:par>
                                <p:cTn id="35" presetID="22" presetClass="entr" presetSubtype="8" fill="hold" grpId="0" nodeType="afterEffect">
                                  <p:stCondLst>
                                    <p:cond delay="0"/>
                                  </p:stCondLst>
                                  <p:childTnLst>
                                    <p:set>
                                      <p:cBhvr>
                                        <p:cTn id="36" dur="1" fill="hold">
                                          <p:stCondLst>
                                            <p:cond delay="0"/>
                                          </p:stCondLst>
                                        </p:cTn>
                                        <p:tgtEl>
                                          <p:spTgt spid="3">
                                            <p:graphicEl>
                                              <a:dgm id="{C2F1F3F2-B7B9-49FE-B621-D3AF5BCE17EB}"/>
                                            </p:graphicEl>
                                          </p:spTgt>
                                        </p:tgtEl>
                                        <p:attrNameLst>
                                          <p:attrName>style.visibility</p:attrName>
                                        </p:attrNameLst>
                                      </p:cBhvr>
                                      <p:to>
                                        <p:strVal val="visible"/>
                                      </p:to>
                                    </p:set>
                                    <p:animEffect transition="in" filter="wipe(left)">
                                      <p:cBhvr>
                                        <p:cTn id="37" dur="1000"/>
                                        <p:tgtEl>
                                          <p:spTgt spid="3">
                                            <p:graphicEl>
                                              <a:dgm id="{C2F1F3F2-B7B9-49FE-B621-D3AF5BCE17EB}"/>
                                            </p:graphicEl>
                                          </p:spTgt>
                                        </p:tgtEl>
                                      </p:cBhvr>
                                    </p:animEffect>
                                  </p:childTnLst>
                                </p:cTn>
                              </p:par>
                            </p:childTnLst>
                          </p:cTn>
                        </p:par>
                        <p:par>
                          <p:cTn id="38" fill="hold">
                            <p:stCondLst>
                              <p:cond delay="6500"/>
                            </p:stCondLst>
                            <p:childTnLst>
                              <p:par>
                                <p:cTn id="39" presetID="53" presetClass="entr" presetSubtype="16" fill="hold" nodeType="afterEffect">
                                  <p:stCondLst>
                                    <p:cond delay="0"/>
                                  </p:stCondLst>
                                  <p:childTnLst>
                                    <p:set>
                                      <p:cBhvr>
                                        <p:cTn id="40" dur="1" fill="hold">
                                          <p:stCondLst>
                                            <p:cond delay="0"/>
                                          </p:stCondLst>
                                        </p:cTn>
                                        <p:tgtEl>
                                          <p:spTgt spid="1026"/>
                                        </p:tgtEl>
                                        <p:attrNameLst>
                                          <p:attrName>style.visibility</p:attrName>
                                        </p:attrNameLst>
                                      </p:cBhvr>
                                      <p:to>
                                        <p:strVal val="visible"/>
                                      </p:to>
                                    </p:set>
                                    <p:anim calcmode="lin" valueType="num">
                                      <p:cBhvr>
                                        <p:cTn id="41" dur="1000" fill="hold"/>
                                        <p:tgtEl>
                                          <p:spTgt spid="1026"/>
                                        </p:tgtEl>
                                        <p:attrNameLst>
                                          <p:attrName>ppt_w</p:attrName>
                                        </p:attrNameLst>
                                      </p:cBhvr>
                                      <p:tavLst>
                                        <p:tav tm="0">
                                          <p:val>
                                            <p:fltVal val="0"/>
                                          </p:val>
                                        </p:tav>
                                        <p:tav tm="100000">
                                          <p:val>
                                            <p:strVal val="#ppt_w"/>
                                          </p:val>
                                        </p:tav>
                                      </p:tavLst>
                                    </p:anim>
                                    <p:anim calcmode="lin" valueType="num">
                                      <p:cBhvr>
                                        <p:cTn id="42" dur="1000" fill="hold"/>
                                        <p:tgtEl>
                                          <p:spTgt spid="1026"/>
                                        </p:tgtEl>
                                        <p:attrNameLst>
                                          <p:attrName>ppt_h</p:attrName>
                                        </p:attrNameLst>
                                      </p:cBhvr>
                                      <p:tavLst>
                                        <p:tav tm="0">
                                          <p:val>
                                            <p:fltVal val="0"/>
                                          </p:val>
                                        </p:tav>
                                        <p:tav tm="100000">
                                          <p:val>
                                            <p:strVal val="#ppt_h"/>
                                          </p:val>
                                        </p:tav>
                                      </p:tavLst>
                                    </p:anim>
                                    <p:animEffect transition="in" filter="fade">
                                      <p:cBhvr>
                                        <p:cTn id="43"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775542"/>
          </a:xfrm>
        </p:spPr>
        <p:txBody>
          <a:bodyPr>
            <a:normAutofit fontScale="90000"/>
          </a:bodyPr>
          <a:lstStyle/>
          <a:p>
            <a:pPr algn="ctr"/>
            <a:r>
              <a:rPr lang="uk-UA" dirty="0" smtClean="0"/>
              <a:t>Відновлення об’єктів</a:t>
            </a:r>
            <a:endParaRPr lang="uk-UA" dirty="0"/>
          </a:p>
        </p:txBody>
      </p:sp>
      <p:graphicFrame>
        <p:nvGraphicFramePr>
          <p:cNvPr id="3" name="Схема 2"/>
          <p:cNvGraphicFramePr/>
          <p:nvPr>
            <p:extLst>
              <p:ext uri="{D42A27DB-BD31-4B8C-83A1-F6EECF244321}">
                <p14:modId xmlns="" xmlns:p14="http://schemas.microsoft.com/office/powerpoint/2010/main" val="3536149953"/>
              </p:ext>
            </p:extLst>
          </p:nvPr>
        </p:nvGraphicFramePr>
        <p:xfrm>
          <a:off x="285720" y="928670"/>
          <a:ext cx="8645289" cy="5653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sehaceasi.com/wp-content/uploads/papelera.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073705" y="4221088"/>
            <a:ext cx="3505445" cy="216024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Рисунок 5"/>
          <p:cNvPicPr>
            <a:picLocks noChangeAspect="1"/>
          </p:cNvPicPr>
          <p:nvPr/>
        </p:nvPicPr>
        <p:blipFill rotWithShape="1">
          <a:blip r:embed="rId7"/>
          <a:srcRect l="12305"/>
          <a:stretch/>
        </p:blipFill>
        <p:spPr>
          <a:xfrm>
            <a:off x="179512" y="3789040"/>
            <a:ext cx="4369296" cy="5040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898889925"/>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graphicEl>
                                              <a:dgm id="{F8564E28-EFC2-4CCB-BAC5-F617B7E0BD95}"/>
                                            </p:graphicEl>
                                          </p:spTgt>
                                        </p:tgtEl>
                                        <p:attrNameLst>
                                          <p:attrName>style.visibility</p:attrName>
                                        </p:attrNameLst>
                                      </p:cBhvr>
                                      <p:to>
                                        <p:strVal val="visible"/>
                                      </p:to>
                                    </p:set>
                                    <p:animEffect transition="in" filter="wipe(left)">
                                      <p:cBhvr>
                                        <p:cTn id="7" dur="1000"/>
                                        <p:tgtEl>
                                          <p:spTgt spid="3">
                                            <p:graphicEl>
                                              <a:dgm id="{F8564E28-EFC2-4CCB-BAC5-F617B7E0BD95}"/>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graphicEl>
                                              <a:dgm id="{503DEBAB-560E-47F2-8F93-86CBE82287E0}"/>
                                            </p:graphicEl>
                                          </p:spTgt>
                                        </p:tgtEl>
                                        <p:attrNameLst>
                                          <p:attrName>style.visibility</p:attrName>
                                        </p:attrNameLst>
                                      </p:cBhvr>
                                      <p:to>
                                        <p:strVal val="visible"/>
                                      </p:to>
                                    </p:set>
                                    <p:animEffect transition="in" filter="wipe(left)">
                                      <p:cBhvr>
                                        <p:cTn id="11" dur="500"/>
                                        <p:tgtEl>
                                          <p:spTgt spid="3">
                                            <p:graphicEl>
                                              <a:dgm id="{503DEBAB-560E-47F2-8F93-86CBE82287E0}"/>
                                            </p:graphic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3">
                                            <p:graphicEl>
                                              <a:dgm id="{853F1B0D-EBEA-4879-B61A-E00569FD0BB7}"/>
                                            </p:graphicEl>
                                          </p:spTgt>
                                        </p:tgtEl>
                                        <p:attrNameLst>
                                          <p:attrName>style.visibility</p:attrName>
                                        </p:attrNameLst>
                                      </p:cBhvr>
                                      <p:to>
                                        <p:strVal val="visible"/>
                                      </p:to>
                                    </p:set>
                                    <p:animEffect transition="in" filter="wipe(left)">
                                      <p:cBhvr>
                                        <p:cTn id="15" dur="1000"/>
                                        <p:tgtEl>
                                          <p:spTgt spid="3">
                                            <p:graphicEl>
                                              <a:dgm id="{853F1B0D-EBEA-4879-B61A-E00569FD0BB7}"/>
                                            </p:graphicEl>
                                          </p:spTgt>
                                        </p:tgtEl>
                                      </p:cBhvr>
                                    </p:animEffect>
                                  </p:childTnLst>
                                </p:cTn>
                              </p:par>
                            </p:childTnLst>
                          </p:cTn>
                        </p:par>
                        <p:par>
                          <p:cTn id="16" fill="hold">
                            <p:stCondLst>
                              <p:cond delay="25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Effect transition="in" filter="fade">
                                      <p:cBhvr>
                                        <p:cTn id="21" dur="1000"/>
                                        <p:tgtEl>
                                          <p:spTgt spid="6"/>
                                        </p:tgtEl>
                                      </p:cBhvr>
                                    </p:animEffect>
                                  </p:childTnLst>
                                </p:cTn>
                              </p:par>
                            </p:childTnLst>
                          </p:cTn>
                        </p:par>
                        <p:par>
                          <p:cTn id="22" fill="hold">
                            <p:stCondLst>
                              <p:cond delay="3500"/>
                            </p:stCondLst>
                            <p:childTnLst>
                              <p:par>
                                <p:cTn id="23" presetID="22" presetClass="entr" presetSubtype="8" fill="hold" grpId="0" nodeType="afterEffect">
                                  <p:stCondLst>
                                    <p:cond delay="0"/>
                                  </p:stCondLst>
                                  <p:childTnLst>
                                    <p:set>
                                      <p:cBhvr>
                                        <p:cTn id="24" dur="1" fill="hold">
                                          <p:stCondLst>
                                            <p:cond delay="0"/>
                                          </p:stCondLst>
                                        </p:cTn>
                                        <p:tgtEl>
                                          <p:spTgt spid="3">
                                            <p:graphicEl>
                                              <a:dgm id="{1E16D6B3-F442-46F1-98F2-6469BCBD17CB}"/>
                                            </p:graphicEl>
                                          </p:spTgt>
                                        </p:tgtEl>
                                        <p:attrNameLst>
                                          <p:attrName>style.visibility</p:attrName>
                                        </p:attrNameLst>
                                      </p:cBhvr>
                                      <p:to>
                                        <p:strVal val="visible"/>
                                      </p:to>
                                    </p:set>
                                    <p:animEffect transition="in" filter="wipe(left)">
                                      <p:cBhvr>
                                        <p:cTn id="25" dur="500"/>
                                        <p:tgtEl>
                                          <p:spTgt spid="3">
                                            <p:graphicEl>
                                              <a:dgm id="{1E16D6B3-F442-46F1-98F2-6469BCBD17CB}"/>
                                            </p:graphicEl>
                                          </p:spTgt>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3">
                                            <p:graphicEl>
                                              <a:dgm id="{3353CDD9-E886-4457-90CA-B4D1FAA1FC71}"/>
                                            </p:graphicEl>
                                          </p:spTgt>
                                        </p:tgtEl>
                                        <p:attrNameLst>
                                          <p:attrName>style.visibility</p:attrName>
                                        </p:attrNameLst>
                                      </p:cBhvr>
                                      <p:to>
                                        <p:strVal val="visible"/>
                                      </p:to>
                                    </p:set>
                                    <p:animEffect transition="in" filter="wipe(left)">
                                      <p:cBhvr>
                                        <p:cTn id="29" dur="1000"/>
                                        <p:tgtEl>
                                          <p:spTgt spid="3">
                                            <p:graphicEl>
                                              <a:dgm id="{3353CDD9-E886-4457-90CA-B4D1FAA1FC71}"/>
                                            </p:graphicEl>
                                          </p:spTgt>
                                        </p:tgtEl>
                                      </p:cBhvr>
                                    </p:animEffect>
                                  </p:childTnLst>
                                </p:cTn>
                              </p:par>
                            </p:childTnLst>
                          </p:cTn>
                        </p:par>
                        <p:par>
                          <p:cTn id="30" fill="hold">
                            <p:stCondLst>
                              <p:cond delay="5000"/>
                            </p:stCondLst>
                            <p:childTnLst>
                              <p:par>
                                <p:cTn id="31" presetID="22" presetClass="entr" presetSubtype="8" fill="hold" grpId="0" nodeType="afterEffect">
                                  <p:stCondLst>
                                    <p:cond delay="0"/>
                                  </p:stCondLst>
                                  <p:childTnLst>
                                    <p:set>
                                      <p:cBhvr>
                                        <p:cTn id="32" dur="1" fill="hold">
                                          <p:stCondLst>
                                            <p:cond delay="0"/>
                                          </p:stCondLst>
                                        </p:cTn>
                                        <p:tgtEl>
                                          <p:spTgt spid="3">
                                            <p:graphicEl>
                                              <a:dgm id="{6A81CCF1-C8AB-46D0-B01B-331325EDF2BD}"/>
                                            </p:graphicEl>
                                          </p:spTgt>
                                        </p:tgtEl>
                                        <p:attrNameLst>
                                          <p:attrName>style.visibility</p:attrName>
                                        </p:attrNameLst>
                                      </p:cBhvr>
                                      <p:to>
                                        <p:strVal val="visible"/>
                                      </p:to>
                                    </p:set>
                                    <p:animEffect transition="in" filter="wipe(left)">
                                      <p:cBhvr>
                                        <p:cTn id="33" dur="500"/>
                                        <p:tgtEl>
                                          <p:spTgt spid="3">
                                            <p:graphicEl>
                                              <a:dgm id="{6A81CCF1-C8AB-46D0-B01B-331325EDF2BD}"/>
                                            </p:graphicEl>
                                          </p:spTgt>
                                        </p:tgtEl>
                                      </p:cBhvr>
                                    </p:animEffect>
                                  </p:childTnLst>
                                </p:cTn>
                              </p:par>
                            </p:childTnLst>
                          </p:cTn>
                        </p:par>
                        <p:par>
                          <p:cTn id="34" fill="hold">
                            <p:stCondLst>
                              <p:cond delay="5500"/>
                            </p:stCondLst>
                            <p:childTnLst>
                              <p:par>
                                <p:cTn id="35" presetID="22" presetClass="entr" presetSubtype="8" fill="hold" grpId="0" nodeType="afterEffect">
                                  <p:stCondLst>
                                    <p:cond delay="0"/>
                                  </p:stCondLst>
                                  <p:childTnLst>
                                    <p:set>
                                      <p:cBhvr>
                                        <p:cTn id="36" dur="1" fill="hold">
                                          <p:stCondLst>
                                            <p:cond delay="0"/>
                                          </p:stCondLst>
                                        </p:cTn>
                                        <p:tgtEl>
                                          <p:spTgt spid="3">
                                            <p:graphicEl>
                                              <a:dgm id="{C2F1F3F2-B7B9-49FE-B621-D3AF5BCE17EB}"/>
                                            </p:graphicEl>
                                          </p:spTgt>
                                        </p:tgtEl>
                                        <p:attrNameLst>
                                          <p:attrName>style.visibility</p:attrName>
                                        </p:attrNameLst>
                                      </p:cBhvr>
                                      <p:to>
                                        <p:strVal val="visible"/>
                                      </p:to>
                                    </p:set>
                                    <p:animEffect transition="in" filter="wipe(left)">
                                      <p:cBhvr>
                                        <p:cTn id="37" dur="1000"/>
                                        <p:tgtEl>
                                          <p:spTgt spid="3">
                                            <p:graphicEl>
                                              <a:dgm id="{C2F1F3F2-B7B9-49FE-B621-D3AF5BCE17EB}"/>
                                            </p:graphicEl>
                                          </p:spTgt>
                                        </p:tgtEl>
                                      </p:cBhvr>
                                    </p:animEffect>
                                  </p:childTnLst>
                                </p:cTn>
                              </p:par>
                            </p:childTnLst>
                          </p:cTn>
                        </p:par>
                        <p:par>
                          <p:cTn id="38" fill="hold">
                            <p:stCondLst>
                              <p:cond delay="6500"/>
                            </p:stCondLst>
                            <p:childTnLst>
                              <p:par>
                                <p:cTn id="39" presetID="53" presetClass="entr" presetSubtype="16" fill="hold" nodeType="afterEffect">
                                  <p:stCondLst>
                                    <p:cond delay="0"/>
                                  </p:stCondLst>
                                  <p:childTnLst>
                                    <p:set>
                                      <p:cBhvr>
                                        <p:cTn id="40" dur="1" fill="hold">
                                          <p:stCondLst>
                                            <p:cond delay="0"/>
                                          </p:stCondLst>
                                        </p:cTn>
                                        <p:tgtEl>
                                          <p:spTgt spid="1026"/>
                                        </p:tgtEl>
                                        <p:attrNameLst>
                                          <p:attrName>style.visibility</p:attrName>
                                        </p:attrNameLst>
                                      </p:cBhvr>
                                      <p:to>
                                        <p:strVal val="visible"/>
                                      </p:to>
                                    </p:set>
                                    <p:anim calcmode="lin" valueType="num">
                                      <p:cBhvr>
                                        <p:cTn id="41" dur="1000" fill="hold"/>
                                        <p:tgtEl>
                                          <p:spTgt spid="1026"/>
                                        </p:tgtEl>
                                        <p:attrNameLst>
                                          <p:attrName>ppt_w</p:attrName>
                                        </p:attrNameLst>
                                      </p:cBhvr>
                                      <p:tavLst>
                                        <p:tav tm="0">
                                          <p:val>
                                            <p:fltVal val="0"/>
                                          </p:val>
                                        </p:tav>
                                        <p:tav tm="100000">
                                          <p:val>
                                            <p:strVal val="#ppt_w"/>
                                          </p:val>
                                        </p:tav>
                                      </p:tavLst>
                                    </p:anim>
                                    <p:anim calcmode="lin" valueType="num">
                                      <p:cBhvr>
                                        <p:cTn id="42" dur="1000" fill="hold"/>
                                        <p:tgtEl>
                                          <p:spTgt spid="1026"/>
                                        </p:tgtEl>
                                        <p:attrNameLst>
                                          <p:attrName>ppt_h</p:attrName>
                                        </p:attrNameLst>
                                      </p:cBhvr>
                                      <p:tavLst>
                                        <p:tav tm="0">
                                          <p:val>
                                            <p:fltVal val="0"/>
                                          </p:val>
                                        </p:tav>
                                        <p:tav tm="100000">
                                          <p:val>
                                            <p:strVal val="#ppt_h"/>
                                          </p:val>
                                        </p:tav>
                                      </p:tavLst>
                                    </p:anim>
                                    <p:animEffect transition="in" filter="fade">
                                      <p:cBhvr>
                                        <p:cTn id="43"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918418"/>
          </a:xfrm>
        </p:spPr>
        <p:txBody>
          <a:bodyPr/>
          <a:lstStyle/>
          <a:p>
            <a:pPr algn="ctr"/>
            <a:r>
              <a:rPr lang="uk-UA" dirty="0" smtClean="0"/>
              <a:t>Розгадайте ребус</a:t>
            </a:r>
            <a:endParaRPr lang="uk-UA" dirty="0"/>
          </a:p>
        </p:txBody>
      </p:sp>
      <p:pic>
        <p:nvPicPr>
          <p:cNvPr id="1026" name="Picture 2" descr="http://misty.kiev.ua/img/p/112-717-thickbox.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4471"/>
          <a:stretch/>
        </p:blipFill>
        <p:spPr bwMode="auto">
          <a:xfrm>
            <a:off x="107504" y="3148127"/>
            <a:ext cx="1702312" cy="1990344"/>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1907704" y="5445224"/>
            <a:ext cx="5891674" cy="10215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uk-UA" sz="5400" b="1" i="1" dirty="0" smtClean="0">
                <a:solidFill>
                  <a:srgbClr val="FFFFFF"/>
                </a:solidFill>
                <a:cs typeface="Times New Roman" panose="02020603050405020304" pitchFamily="18" charset="0"/>
              </a:rPr>
              <a:t>Група файлів</a:t>
            </a:r>
            <a:endParaRPr lang="uk-UA" sz="5400" b="1" i="1" dirty="0">
              <a:solidFill>
                <a:srgbClr val="FFFFFF"/>
              </a:solidFill>
              <a:cs typeface="Times New Roman" panose="02020603050405020304" pitchFamily="18" charset="0"/>
            </a:endParaRPr>
          </a:p>
        </p:txBody>
      </p:sp>
      <p:sp>
        <p:nvSpPr>
          <p:cNvPr id="9" name="Прямокутник 8"/>
          <p:cNvSpPr/>
          <p:nvPr/>
        </p:nvSpPr>
        <p:spPr>
          <a:xfrm>
            <a:off x="247191" y="2217852"/>
            <a:ext cx="2138727" cy="1107996"/>
          </a:xfrm>
          <a:prstGeom prst="rect">
            <a:avLst/>
          </a:prstGeom>
        </p:spPr>
        <p:txBody>
          <a:bodyPr wrap="none">
            <a:spAutoFit/>
          </a:bodyPr>
          <a:lstStyle/>
          <a:p>
            <a:r>
              <a:rPr lang="uk-UA" sz="6600" b="1" dirty="0"/>
              <a:t>Ш</a:t>
            </a:r>
            <a:r>
              <a:rPr lang="uk-UA" sz="6600" b="1" dirty="0" smtClean="0"/>
              <a:t>=П</a:t>
            </a:r>
            <a:endParaRPr lang="uk-UA" sz="6600" b="1" dirty="0"/>
          </a:p>
        </p:txBody>
      </p:sp>
      <p:pic>
        <p:nvPicPr>
          <p:cNvPr id="1028" name="Picture 4" descr="http://ferozit.ua/image/cache/data/GOTOVI%20F/farba%20gruntuvalna-400x418.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67744" y="2788087"/>
            <a:ext cx="2585129" cy="2585129"/>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Рисунок 10"/>
          <p:cNvPicPr>
            <a:picLocks noChangeAspect="1"/>
          </p:cNvPicPr>
          <p:nvPr/>
        </p:nvPicPr>
        <p:blipFill>
          <a:blip r:embed="rId4" cstate="print"/>
          <a:stretch>
            <a:fillRect/>
          </a:stretch>
        </p:blipFill>
        <p:spPr>
          <a:xfrm>
            <a:off x="4193956" y="2443529"/>
            <a:ext cx="432048" cy="689116"/>
          </a:xfrm>
          <a:prstGeom prst="rect">
            <a:avLst/>
          </a:prstGeom>
        </p:spPr>
      </p:pic>
      <p:pic>
        <p:nvPicPr>
          <p:cNvPr id="12" name="Рисунок 11"/>
          <p:cNvPicPr>
            <a:picLocks noChangeAspect="1"/>
          </p:cNvPicPr>
          <p:nvPr/>
        </p:nvPicPr>
        <p:blipFill>
          <a:blip r:embed="rId4" cstate="print"/>
          <a:stretch>
            <a:fillRect/>
          </a:stretch>
        </p:blipFill>
        <p:spPr>
          <a:xfrm>
            <a:off x="4626004" y="2443529"/>
            <a:ext cx="432048" cy="689116"/>
          </a:xfrm>
          <a:prstGeom prst="rect">
            <a:avLst/>
          </a:prstGeom>
        </p:spPr>
      </p:pic>
      <p:pic>
        <p:nvPicPr>
          <p:cNvPr id="13" name="Рисунок 12"/>
          <p:cNvPicPr>
            <a:picLocks noChangeAspect="1"/>
          </p:cNvPicPr>
          <p:nvPr/>
        </p:nvPicPr>
        <p:blipFill>
          <a:blip r:embed="rId4" cstate="print"/>
          <a:stretch>
            <a:fillRect/>
          </a:stretch>
        </p:blipFill>
        <p:spPr>
          <a:xfrm>
            <a:off x="5058052" y="2443529"/>
            <a:ext cx="432048" cy="689116"/>
          </a:xfrm>
          <a:prstGeom prst="rect">
            <a:avLst/>
          </a:prstGeom>
        </p:spPr>
      </p:pic>
      <p:sp>
        <p:nvSpPr>
          <p:cNvPr id="14" name="Прямокутник 13"/>
          <p:cNvSpPr/>
          <p:nvPr/>
        </p:nvSpPr>
        <p:spPr>
          <a:xfrm>
            <a:off x="4842028" y="3212275"/>
            <a:ext cx="1244251" cy="1862048"/>
          </a:xfrm>
          <a:prstGeom prst="rect">
            <a:avLst/>
          </a:prstGeom>
        </p:spPr>
        <p:txBody>
          <a:bodyPr wrap="none">
            <a:spAutoFit/>
          </a:bodyPr>
          <a:lstStyle/>
          <a:p>
            <a:r>
              <a:rPr lang="uk-UA" sz="11500" b="1" dirty="0"/>
              <a:t>Й</a:t>
            </a:r>
          </a:p>
        </p:txBody>
      </p:sp>
      <p:pic>
        <p:nvPicPr>
          <p:cNvPr id="1030" name="Picture 6" descr="http://thumbs.dreamstime.com/z/%D0%BE-%D0%BD%D0%B0-%D1%81%D0%BB%D0%B8%D0%B2%D0%B0-25430559.jp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14682" t="1368" r="7074" b="6363"/>
          <a:stretch/>
        </p:blipFill>
        <p:spPr bwMode="auto">
          <a:xfrm>
            <a:off x="7092280" y="2940636"/>
            <a:ext cx="1768117" cy="2229365"/>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Рисунок 16"/>
          <p:cNvPicPr>
            <a:picLocks noChangeAspect="1"/>
          </p:cNvPicPr>
          <p:nvPr/>
        </p:nvPicPr>
        <p:blipFill>
          <a:blip r:embed="rId4" cstate="print"/>
          <a:stretch>
            <a:fillRect/>
          </a:stretch>
        </p:blipFill>
        <p:spPr>
          <a:xfrm flipH="1" flipV="1">
            <a:off x="6786578" y="2443529"/>
            <a:ext cx="432048" cy="689116"/>
          </a:xfrm>
          <a:prstGeom prst="rect">
            <a:avLst/>
          </a:prstGeom>
        </p:spPr>
      </p:pic>
      <p:pic>
        <p:nvPicPr>
          <p:cNvPr id="18" name="Рисунок 17"/>
          <p:cNvPicPr>
            <a:picLocks noChangeAspect="1"/>
          </p:cNvPicPr>
          <p:nvPr/>
        </p:nvPicPr>
        <p:blipFill>
          <a:blip r:embed="rId4" cstate="print"/>
          <a:stretch>
            <a:fillRect/>
          </a:stretch>
        </p:blipFill>
        <p:spPr>
          <a:xfrm>
            <a:off x="8546080" y="2427292"/>
            <a:ext cx="432048" cy="689116"/>
          </a:xfrm>
          <a:prstGeom prst="rect">
            <a:avLst/>
          </a:prstGeom>
        </p:spPr>
      </p:pic>
      <p:sp>
        <p:nvSpPr>
          <p:cNvPr id="19" name="Прямокутник 18"/>
          <p:cNvSpPr/>
          <p:nvPr/>
        </p:nvSpPr>
        <p:spPr>
          <a:xfrm>
            <a:off x="7239389" y="1563135"/>
            <a:ext cx="1523174" cy="1107996"/>
          </a:xfrm>
          <a:prstGeom prst="rect">
            <a:avLst/>
          </a:prstGeom>
        </p:spPr>
        <p:txBody>
          <a:bodyPr wrap="none">
            <a:spAutoFit/>
          </a:bodyPr>
          <a:lstStyle/>
          <a:p>
            <a:r>
              <a:rPr lang="uk-UA" sz="6600" b="1" dirty="0" smtClean="0"/>
              <a:t>И=і</a:t>
            </a:r>
            <a:endParaRPr lang="uk-UA" sz="6600" b="1" dirty="0"/>
          </a:p>
        </p:txBody>
      </p:sp>
    </p:spTree>
    <p:extLst>
      <p:ext uri="{BB962C8B-B14F-4D97-AF65-F5344CB8AC3E}">
        <p14:creationId xmlns="" xmlns:p14="http://schemas.microsoft.com/office/powerpoint/2010/main" val="3271416"/>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Кругова стрілка 23"/>
          <p:cNvSpPr/>
          <p:nvPr/>
        </p:nvSpPr>
        <p:spPr>
          <a:xfrm flipV="1">
            <a:off x="1142976" y="1500174"/>
            <a:ext cx="6786610" cy="5143536"/>
          </a:xfrm>
          <a:prstGeom prst="circularArrow">
            <a:avLst>
              <a:gd name="adj1" fmla="val 12500"/>
              <a:gd name="adj2" fmla="val 1142319"/>
              <a:gd name="adj3" fmla="val 20457681"/>
              <a:gd name="adj4" fmla="val 10342048"/>
              <a:gd name="adj5" fmla="val 125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uk-UA">
              <a:solidFill>
                <a:schemeClr val="tx1"/>
              </a:solidFill>
            </a:endParaRPr>
          </a:p>
        </p:txBody>
      </p:sp>
      <p:sp>
        <p:nvSpPr>
          <p:cNvPr id="4" name="Заголовок 1"/>
          <p:cNvSpPr>
            <a:spLocks noGrp="1"/>
          </p:cNvSpPr>
          <p:nvPr>
            <p:ph type="title"/>
          </p:nvPr>
        </p:nvSpPr>
        <p:spPr>
          <a:xfrm>
            <a:off x="428596" y="642918"/>
            <a:ext cx="8229600" cy="632666"/>
          </a:xfrm>
        </p:spPr>
        <p:txBody>
          <a:bodyPr>
            <a:normAutofit/>
          </a:bodyPr>
          <a:lstStyle/>
          <a:p>
            <a:pPr algn="ctr"/>
            <a:r>
              <a:rPr lang="uk-UA" sz="3600" b="1" dirty="0" smtClean="0"/>
              <a:t>Дії над об’єктами файлової системи</a:t>
            </a:r>
            <a:endParaRPr lang="uk-UA" sz="3600" b="1" dirty="0"/>
          </a:p>
        </p:txBody>
      </p:sp>
      <p:grpSp>
        <p:nvGrpSpPr>
          <p:cNvPr id="6" name="Групувати 5"/>
          <p:cNvGrpSpPr/>
          <p:nvPr/>
        </p:nvGrpSpPr>
        <p:grpSpPr>
          <a:xfrm>
            <a:off x="428596" y="1643050"/>
            <a:ext cx="2394481" cy="1974946"/>
            <a:chOff x="5324" y="1572846"/>
            <a:chExt cx="2394481" cy="1974946"/>
          </a:xfrm>
        </p:grpSpPr>
        <p:sp>
          <p:nvSpPr>
            <p:cNvPr id="7" name="Округлений прямокутник 6"/>
            <p:cNvSpPr/>
            <p:nvPr/>
          </p:nvSpPr>
          <p:spPr>
            <a:xfrm>
              <a:off x="5324" y="1572846"/>
              <a:ext cx="2394481" cy="1974946"/>
            </a:xfrm>
            <a:prstGeom prst="roundRect">
              <a:avLst>
                <a:gd name="adj" fmla="val 10000"/>
              </a:avLst>
            </a:prstGeom>
          </p:spPr>
          <p:style>
            <a:lnRef idx="2">
              <a:schemeClr val="accent1">
                <a:shade val="50000"/>
              </a:schemeClr>
            </a:lnRef>
            <a:fillRef idx="1">
              <a:schemeClr val="accent1"/>
            </a:fillRef>
            <a:effectRef idx="0">
              <a:schemeClr val="accent1"/>
            </a:effectRef>
            <a:fontRef idx="minor">
              <a:schemeClr val="lt1"/>
            </a:fontRef>
          </p:style>
        </p:sp>
        <p:sp>
          <p:nvSpPr>
            <p:cNvPr id="8" name="Округлений прямокутник 4"/>
            <p:cNvSpPr/>
            <p:nvPr/>
          </p:nvSpPr>
          <p:spPr>
            <a:xfrm>
              <a:off x="50773" y="1618295"/>
              <a:ext cx="2303583" cy="14608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uk-UA" sz="1800" i="1" kern="1200" dirty="0" smtClean="0">
                  <a:solidFill>
                    <a:schemeClr val="bg1"/>
                  </a:solidFill>
                </a:rPr>
                <a:t>Файл</a:t>
              </a:r>
              <a:endParaRPr lang="uk-UA" sz="1800" i="1" kern="1200" dirty="0">
                <a:solidFill>
                  <a:schemeClr val="bg1"/>
                </a:solidFill>
              </a:endParaRPr>
            </a:p>
            <a:p>
              <a:pPr marL="171450" lvl="1" indent="-171450" algn="l" defTabSz="800100">
                <a:lnSpc>
                  <a:spcPct val="90000"/>
                </a:lnSpc>
                <a:spcBef>
                  <a:spcPct val="0"/>
                </a:spcBef>
                <a:spcAft>
                  <a:spcPct val="15000"/>
                </a:spcAft>
                <a:buChar char="••"/>
              </a:pPr>
              <a:r>
                <a:rPr lang="uk-UA" sz="1800" i="1" kern="1200" dirty="0" smtClean="0">
                  <a:solidFill>
                    <a:schemeClr val="bg1"/>
                  </a:solidFill>
                </a:rPr>
                <a:t>Папка</a:t>
              </a:r>
              <a:endParaRPr lang="uk-UA" sz="1800" i="1" kern="1200" dirty="0">
                <a:solidFill>
                  <a:schemeClr val="bg1"/>
                </a:solidFill>
              </a:endParaRPr>
            </a:p>
            <a:p>
              <a:pPr marL="171450" lvl="1" indent="-171450" algn="l" defTabSz="800100">
                <a:lnSpc>
                  <a:spcPct val="90000"/>
                </a:lnSpc>
                <a:spcBef>
                  <a:spcPct val="0"/>
                </a:spcBef>
                <a:spcAft>
                  <a:spcPct val="15000"/>
                </a:spcAft>
                <a:buChar char="••"/>
              </a:pPr>
              <a:r>
                <a:rPr lang="uk-UA" sz="1800" i="1" kern="1200" dirty="0" smtClean="0">
                  <a:solidFill>
                    <a:schemeClr val="bg1"/>
                  </a:solidFill>
                </a:rPr>
                <a:t>Ярлик</a:t>
              </a:r>
              <a:endParaRPr lang="uk-UA" sz="1800" i="1" kern="1200" dirty="0">
                <a:solidFill>
                  <a:schemeClr val="bg1"/>
                </a:solidFill>
              </a:endParaRPr>
            </a:p>
            <a:p>
              <a:pPr marL="171450" lvl="1" indent="-171450" algn="l" defTabSz="800100">
                <a:lnSpc>
                  <a:spcPct val="90000"/>
                </a:lnSpc>
                <a:spcBef>
                  <a:spcPct val="0"/>
                </a:spcBef>
                <a:spcAft>
                  <a:spcPct val="15000"/>
                </a:spcAft>
                <a:buChar char="••"/>
              </a:pPr>
              <a:r>
                <a:rPr lang="uk-UA" sz="1800" i="1" kern="1200" dirty="0" smtClean="0">
                  <a:solidFill>
                    <a:schemeClr val="bg1"/>
                  </a:solidFill>
                </a:rPr>
                <a:t>Група об’єктів</a:t>
              </a:r>
              <a:endParaRPr lang="uk-UA" sz="1800" i="1" kern="1200" dirty="0">
                <a:solidFill>
                  <a:schemeClr val="bg1"/>
                </a:solidFill>
              </a:endParaRPr>
            </a:p>
          </p:txBody>
        </p:sp>
      </p:grpSp>
      <p:grpSp>
        <p:nvGrpSpPr>
          <p:cNvPr id="9" name="Групувати 8"/>
          <p:cNvGrpSpPr/>
          <p:nvPr/>
        </p:nvGrpSpPr>
        <p:grpSpPr>
          <a:xfrm>
            <a:off x="571472" y="3071810"/>
            <a:ext cx="2128428" cy="846405"/>
            <a:chOff x="537431" y="3124589"/>
            <a:chExt cx="2128428" cy="846405"/>
          </a:xfrm>
        </p:grpSpPr>
        <p:sp>
          <p:nvSpPr>
            <p:cNvPr id="10" name="Округлений прямокутник 9"/>
            <p:cNvSpPr/>
            <p:nvPr/>
          </p:nvSpPr>
          <p:spPr>
            <a:xfrm>
              <a:off x="537431" y="3124589"/>
              <a:ext cx="2128428" cy="846405"/>
            </a:xfrm>
            <a:prstGeom prst="roundRect">
              <a:avLst>
                <a:gd name="adj" fmla="val 10000"/>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11" name="Округлений прямокутник 4"/>
            <p:cNvSpPr/>
            <p:nvPr/>
          </p:nvSpPr>
          <p:spPr>
            <a:xfrm>
              <a:off x="562221" y="3149379"/>
              <a:ext cx="2078848" cy="7968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uk-UA" sz="2100" b="1" i="1" kern="1200" dirty="0" smtClean="0"/>
                <a:t>Об’єкти</a:t>
              </a:r>
              <a:endParaRPr lang="uk-UA" sz="2100" b="1" i="1" kern="1200" dirty="0"/>
            </a:p>
          </p:txBody>
        </p:sp>
      </p:grpSp>
      <p:grpSp>
        <p:nvGrpSpPr>
          <p:cNvPr id="12" name="Групувати 11"/>
          <p:cNvGrpSpPr/>
          <p:nvPr/>
        </p:nvGrpSpPr>
        <p:grpSpPr>
          <a:xfrm>
            <a:off x="6277051" y="1571612"/>
            <a:ext cx="2394481" cy="2151072"/>
            <a:chOff x="5776147" y="846378"/>
            <a:chExt cx="2394481" cy="2151072"/>
          </a:xfrm>
        </p:grpSpPr>
        <p:sp>
          <p:nvSpPr>
            <p:cNvPr id="13" name="Округлений прямокутник 12"/>
            <p:cNvSpPr/>
            <p:nvPr/>
          </p:nvSpPr>
          <p:spPr>
            <a:xfrm>
              <a:off x="5776147" y="846378"/>
              <a:ext cx="2394481" cy="2151072"/>
            </a:xfrm>
            <a:prstGeom prst="roundRect">
              <a:avLst>
                <a:gd name="adj" fmla="val 10000"/>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4" name="Округлений прямокутник 4"/>
            <p:cNvSpPr/>
            <p:nvPr/>
          </p:nvSpPr>
          <p:spPr>
            <a:xfrm>
              <a:off x="5919023" y="917816"/>
              <a:ext cx="2152601" cy="2026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34290" tIns="34290" rIns="34290" bIns="34290" numCol="1" spcCol="1270" anchor="t" anchorCtr="0">
              <a:noAutofit/>
            </a:bodyPr>
            <a:lstStyle/>
            <a:p>
              <a:pPr marL="171450" lvl="1" indent="-171450" algn="l" defTabSz="711200">
                <a:lnSpc>
                  <a:spcPct val="90000"/>
                </a:lnSpc>
                <a:spcBef>
                  <a:spcPct val="0"/>
                </a:spcBef>
                <a:spcAft>
                  <a:spcPct val="15000"/>
                </a:spcAft>
                <a:buChar char="••"/>
              </a:pPr>
              <a:r>
                <a:rPr lang="uk-UA" sz="1600" i="1" kern="1200" dirty="0" smtClean="0">
                  <a:solidFill>
                    <a:schemeClr val="bg1"/>
                  </a:solidFill>
                </a:rPr>
                <a:t>Створення</a:t>
              </a:r>
              <a:endParaRPr lang="uk-UA" sz="1600" i="1" kern="1200" dirty="0">
                <a:solidFill>
                  <a:schemeClr val="bg1"/>
                </a:solidFill>
              </a:endParaRPr>
            </a:p>
            <a:p>
              <a:pPr marL="171450" lvl="1" indent="-171450" algn="l" defTabSz="711200">
                <a:lnSpc>
                  <a:spcPct val="90000"/>
                </a:lnSpc>
                <a:spcBef>
                  <a:spcPct val="0"/>
                </a:spcBef>
                <a:spcAft>
                  <a:spcPct val="15000"/>
                </a:spcAft>
                <a:buChar char="••"/>
              </a:pPr>
              <a:r>
                <a:rPr lang="uk-UA" sz="1600" i="1" kern="1200" dirty="0" smtClean="0">
                  <a:solidFill>
                    <a:schemeClr val="bg1"/>
                  </a:solidFill>
                </a:rPr>
                <a:t>Копіювання</a:t>
              </a:r>
              <a:endParaRPr lang="uk-UA" sz="1600" i="1" kern="1200" dirty="0">
                <a:solidFill>
                  <a:schemeClr val="bg1"/>
                </a:solidFill>
              </a:endParaRPr>
            </a:p>
            <a:p>
              <a:pPr marL="171450" lvl="1" indent="-171450" algn="l" defTabSz="711200">
                <a:lnSpc>
                  <a:spcPct val="90000"/>
                </a:lnSpc>
                <a:spcBef>
                  <a:spcPct val="0"/>
                </a:spcBef>
                <a:spcAft>
                  <a:spcPct val="15000"/>
                </a:spcAft>
                <a:buChar char="••"/>
              </a:pPr>
              <a:r>
                <a:rPr lang="uk-UA" sz="1600" i="1" kern="1200" dirty="0" smtClean="0">
                  <a:solidFill>
                    <a:schemeClr val="bg1"/>
                  </a:solidFill>
                </a:rPr>
                <a:t>Переміщення</a:t>
              </a:r>
              <a:endParaRPr lang="uk-UA" sz="1600" i="1" kern="1200" dirty="0">
                <a:solidFill>
                  <a:schemeClr val="bg1"/>
                </a:solidFill>
              </a:endParaRPr>
            </a:p>
            <a:p>
              <a:pPr marL="171450" lvl="1" indent="-171450" algn="l" defTabSz="711200">
                <a:lnSpc>
                  <a:spcPct val="90000"/>
                </a:lnSpc>
                <a:spcBef>
                  <a:spcPct val="0"/>
                </a:spcBef>
                <a:spcAft>
                  <a:spcPct val="15000"/>
                </a:spcAft>
                <a:buChar char="••"/>
              </a:pPr>
              <a:r>
                <a:rPr lang="uk-UA" sz="1600" i="1" kern="1200" dirty="0" smtClean="0">
                  <a:solidFill>
                    <a:schemeClr val="bg1"/>
                  </a:solidFill>
                </a:rPr>
                <a:t>Перейменування</a:t>
              </a:r>
              <a:endParaRPr lang="uk-UA" sz="1600" i="1" kern="1200" dirty="0">
                <a:solidFill>
                  <a:schemeClr val="bg1"/>
                </a:solidFill>
              </a:endParaRPr>
            </a:p>
            <a:p>
              <a:pPr marL="171450" lvl="1" indent="-171450" algn="l" defTabSz="711200">
                <a:lnSpc>
                  <a:spcPct val="90000"/>
                </a:lnSpc>
                <a:spcBef>
                  <a:spcPct val="0"/>
                </a:spcBef>
                <a:spcAft>
                  <a:spcPct val="15000"/>
                </a:spcAft>
                <a:buChar char="••"/>
              </a:pPr>
              <a:r>
                <a:rPr lang="uk-UA" sz="1600" i="1" kern="1200" dirty="0" smtClean="0">
                  <a:solidFill>
                    <a:schemeClr val="bg1"/>
                  </a:solidFill>
                </a:rPr>
                <a:t>Видалення</a:t>
              </a:r>
              <a:endParaRPr lang="uk-UA" sz="1600" i="1" kern="1200" dirty="0">
                <a:solidFill>
                  <a:schemeClr val="bg1"/>
                </a:solidFill>
              </a:endParaRPr>
            </a:p>
            <a:p>
              <a:pPr marL="171450" lvl="1" indent="-171450" algn="l" defTabSz="711200">
                <a:lnSpc>
                  <a:spcPct val="90000"/>
                </a:lnSpc>
                <a:spcBef>
                  <a:spcPct val="0"/>
                </a:spcBef>
                <a:spcAft>
                  <a:spcPct val="15000"/>
                </a:spcAft>
                <a:buChar char="••"/>
              </a:pPr>
              <a:r>
                <a:rPr lang="uk-UA" sz="1600" i="1" kern="1200" dirty="0" smtClean="0">
                  <a:solidFill>
                    <a:schemeClr val="bg1"/>
                  </a:solidFill>
                </a:rPr>
                <a:t>Пошук</a:t>
              </a:r>
              <a:endParaRPr lang="uk-UA" sz="1600" i="1" kern="1200" dirty="0">
                <a:solidFill>
                  <a:schemeClr val="bg1"/>
                </a:solidFill>
              </a:endParaRPr>
            </a:p>
          </p:txBody>
        </p:sp>
      </p:grpSp>
      <p:grpSp>
        <p:nvGrpSpPr>
          <p:cNvPr id="15" name="Групувати 14"/>
          <p:cNvGrpSpPr/>
          <p:nvPr/>
        </p:nvGrpSpPr>
        <p:grpSpPr>
          <a:xfrm>
            <a:off x="6357950" y="3286124"/>
            <a:ext cx="2128428" cy="846405"/>
            <a:chOff x="3539377" y="1149014"/>
            <a:chExt cx="2128428" cy="846405"/>
          </a:xfrm>
        </p:grpSpPr>
        <p:sp>
          <p:nvSpPr>
            <p:cNvPr id="16" name="Округлений прямокутник 15"/>
            <p:cNvSpPr/>
            <p:nvPr/>
          </p:nvSpPr>
          <p:spPr>
            <a:xfrm>
              <a:off x="3539377" y="1149014"/>
              <a:ext cx="2128428" cy="846405"/>
            </a:xfrm>
            <a:prstGeom prst="roundRect">
              <a:avLst>
                <a:gd name="adj" fmla="val 10000"/>
              </a:avLst>
            </a:prstGeom>
            <a:solidFill>
              <a:srgbClr val="00B050"/>
            </a:solidFill>
          </p:spPr>
          <p:style>
            <a:lnRef idx="0">
              <a:schemeClr val="lt1">
                <a:hueOff val="0"/>
                <a:satOff val="0"/>
                <a:lumOff val="0"/>
                <a:alphaOff val="0"/>
              </a:schemeClr>
            </a:lnRef>
            <a:fillRef idx="3">
              <a:scrgbClr r="0" g="0" b="0"/>
            </a:fillRef>
            <a:effectRef idx="3">
              <a:schemeClr val="accent4">
                <a:hueOff val="-1041340"/>
                <a:satOff val="-8838"/>
                <a:lumOff val="28333"/>
                <a:alphaOff val="0"/>
              </a:schemeClr>
            </a:effectRef>
            <a:fontRef idx="minor">
              <a:schemeClr val="lt1"/>
            </a:fontRef>
          </p:style>
        </p:sp>
        <p:sp>
          <p:nvSpPr>
            <p:cNvPr id="17" name="Округлений прямокутник 4"/>
            <p:cNvSpPr/>
            <p:nvPr/>
          </p:nvSpPr>
          <p:spPr>
            <a:xfrm>
              <a:off x="3564167" y="1173804"/>
              <a:ext cx="2078848" cy="7968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uk-UA" sz="2100" b="1" i="1" kern="1200" dirty="0" smtClean="0"/>
                <a:t>Дії</a:t>
              </a:r>
              <a:endParaRPr lang="uk-UA" sz="2100" b="1" i="1" kern="1200" dirty="0"/>
            </a:p>
          </p:txBody>
        </p:sp>
      </p:grpSp>
      <p:grpSp>
        <p:nvGrpSpPr>
          <p:cNvPr id="18" name="Групувати 17"/>
          <p:cNvGrpSpPr/>
          <p:nvPr/>
        </p:nvGrpSpPr>
        <p:grpSpPr>
          <a:xfrm>
            <a:off x="3214678" y="4214818"/>
            <a:ext cx="2537357" cy="2214578"/>
            <a:chOff x="5866341" y="1333214"/>
            <a:chExt cx="2537357" cy="2214578"/>
          </a:xfrm>
        </p:grpSpPr>
        <p:sp>
          <p:nvSpPr>
            <p:cNvPr id="19" name="Округлений прямокутник 18"/>
            <p:cNvSpPr/>
            <p:nvPr/>
          </p:nvSpPr>
          <p:spPr>
            <a:xfrm>
              <a:off x="5866341" y="1333214"/>
              <a:ext cx="2537357" cy="2214578"/>
            </a:xfrm>
            <a:prstGeom prst="roundRect">
              <a:avLst>
                <a:gd name="adj" fmla="val 10000"/>
              </a:avLst>
            </a:prstGeom>
          </p:spPr>
          <p:style>
            <a:lnRef idx="2">
              <a:schemeClr val="accent1">
                <a:shade val="50000"/>
              </a:schemeClr>
            </a:lnRef>
            <a:fillRef idx="1">
              <a:schemeClr val="accent1"/>
            </a:fillRef>
            <a:effectRef idx="0">
              <a:schemeClr val="accent1"/>
            </a:effectRef>
            <a:fontRef idx="minor">
              <a:schemeClr val="lt1"/>
            </a:fontRef>
          </p:style>
        </p:sp>
        <p:sp>
          <p:nvSpPr>
            <p:cNvPr id="20" name="Округлений прямокутник 4"/>
            <p:cNvSpPr/>
            <p:nvPr/>
          </p:nvSpPr>
          <p:spPr>
            <a:xfrm>
              <a:off x="6054666" y="1476090"/>
              <a:ext cx="2303583" cy="14608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uk-UA" sz="1800" i="1" kern="1200" dirty="0" smtClean="0">
                  <a:solidFill>
                    <a:schemeClr val="bg1"/>
                  </a:solidFill>
                </a:rPr>
                <a:t>Буфер обміну</a:t>
              </a:r>
              <a:endParaRPr lang="uk-UA" sz="1800" i="1" kern="1200" dirty="0">
                <a:solidFill>
                  <a:schemeClr val="bg1"/>
                </a:solidFill>
              </a:endParaRPr>
            </a:p>
            <a:p>
              <a:pPr marL="171450" lvl="1" indent="-171450" algn="l" defTabSz="800100">
                <a:lnSpc>
                  <a:spcPct val="90000"/>
                </a:lnSpc>
                <a:spcBef>
                  <a:spcPct val="0"/>
                </a:spcBef>
                <a:spcAft>
                  <a:spcPct val="15000"/>
                </a:spcAft>
                <a:buChar char="••"/>
              </a:pPr>
              <a:r>
                <a:rPr lang="uk-UA" sz="1800" i="1" kern="1200" dirty="0" smtClean="0">
                  <a:solidFill>
                    <a:schemeClr val="bg1"/>
                  </a:solidFill>
                </a:rPr>
                <a:t>Контекстне меню</a:t>
              </a:r>
              <a:endParaRPr lang="uk-UA" sz="1800" i="1" kern="1200" dirty="0">
                <a:solidFill>
                  <a:schemeClr val="bg1"/>
                </a:solidFill>
              </a:endParaRPr>
            </a:p>
            <a:p>
              <a:pPr marL="171450" lvl="1" indent="-171450" algn="l" defTabSz="800100">
                <a:lnSpc>
                  <a:spcPct val="90000"/>
                </a:lnSpc>
                <a:spcBef>
                  <a:spcPct val="0"/>
                </a:spcBef>
                <a:spcAft>
                  <a:spcPct val="15000"/>
                </a:spcAft>
                <a:buChar char="••"/>
              </a:pPr>
              <a:r>
                <a:rPr lang="uk-UA" sz="1800" i="1" kern="1200" dirty="0" smtClean="0">
                  <a:solidFill>
                    <a:schemeClr val="bg1"/>
                  </a:solidFill>
                </a:rPr>
                <a:t>Головне меню</a:t>
              </a:r>
              <a:endParaRPr lang="uk-UA" sz="1800" i="1" kern="1200" dirty="0">
                <a:solidFill>
                  <a:schemeClr val="bg1"/>
                </a:solidFill>
              </a:endParaRPr>
            </a:p>
            <a:p>
              <a:pPr marL="171450" lvl="1" indent="-171450" algn="l" defTabSz="800100">
                <a:lnSpc>
                  <a:spcPct val="90000"/>
                </a:lnSpc>
                <a:spcBef>
                  <a:spcPct val="0"/>
                </a:spcBef>
                <a:spcAft>
                  <a:spcPct val="15000"/>
                </a:spcAft>
                <a:buChar char="••"/>
              </a:pPr>
              <a:r>
                <a:rPr lang="uk-UA" sz="1800" i="1" kern="1200" dirty="0" smtClean="0">
                  <a:solidFill>
                    <a:schemeClr val="bg1"/>
                  </a:solidFill>
                </a:rPr>
                <a:t>Область завдань вікна папки</a:t>
              </a:r>
              <a:endParaRPr lang="uk-UA" sz="1800" i="1" kern="1200" dirty="0">
                <a:solidFill>
                  <a:schemeClr val="bg1"/>
                </a:solidFill>
              </a:endParaRPr>
            </a:p>
          </p:txBody>
        </p:sp>
      </p:grpSp>
      <p:grpSp>
        <p:nvGrpSpPr>
          <p:cNvPr id="21" name="Групувати 20"/>
          <p:cNvGrpSpPr/>
          <p:nvPr/>
        </p:nvGrpSpPr>
        <p:grpSpPr>
          <a:xfrm>
            <a:off x="3515142" y="5929330"/>
            <a:ext cx="2128428" cy="846405"/>
            <a:chOff x="6541324" y="3124589"/>
            <a:chExt cx="2128428" cy="846405"/>
          </a:xfrm>
          <a:solidFill>
            <a:schemeClr val="accent1"/>
          </a:solidFill>
        </p:grpSpPr>
        <p:sp>
          <p:nvSpPr>
            <p:cNvPr id="22" name="Округлений прямокутник 21"/>
            <p:cNvSpPr/>
            <p:nvPr/>
          </p:nvSpPr>
          <p:spPr>
            <a:xfrm>
              <a:off x="6541324" y="3124589"/>
              <a:ext cx="2128428" cy="846405"/>
            </a:xfrm>
            <a:prstGeom prst="roundRect">
              <a:avLst>
                <a:gd name="adj" fmla="val 10000"/>
              </a:avLst>
            </a:prstGeom>
            <a:grpFill/>
          </p:spPr>
          <p:style>
            <a:lnRef idx="0">
              <a:schemeClr val="lt1">
                <a:hueOff val="0"/>
                <a:satOff val="0"/>
                <a:lumOff val="0"/>
                <a:alphaOff val="0"/>
              </a:schemeClr>
            </a:lnRef>
            <a:fillRef idx="3">
              <a:scrgbClr r="0" g="0" b="0"/>
            </a:fillRef>
            <a:effectRef idx="3">
              <a:schemeClr val="accent4">
                <a:hueOff val="-2082679"/>
                <a:satOff val="-17677"/>
                <a:lumOff val="56665"/>
                <a:alphaOff val="0"/>
              </a:schemeClr>
            </a:effectRef>
            <a:fontRef idx="minor">
              <a:schemeClr val="lt1"/>
            </a:fontRef>
          </p:style>
        </p:sp>
        <p:sp>
          <p:nvSpPr>
            <p:cNvPr id="23" name="Округлений прямокутник 4"/>
            <p:cNvSpPr/>
            <p:nvPr/>
          </p:nvSpPr>
          <p:spPr>
            <a:xfrm>
              <a:off x="6566114" y="3149379"/>
              <a:ext cx="2078848" cy="796825"/>
            </a:xfrm>
            <a:prstGeom prst="rect">
              <a:avLst/>
            </a:prstGeom>
          </p:spPr>
          <p:style>
            <a:lnRef idx="1">
              <a:schemeClr val="accent3"/>
            </a:lnRef>
            <a:fillRef idx="3">
              <a:schemeClr val="accent3"/>
            </a:fillRef>
            <a:effectRef idx="2">
              <a:schemeClr val="accent3"/>
            </a:effectRef>
            <a:fontRef idx="minor">
              <a:schemeClr val="lt1"/>
            </a:fontRef>
          </p:style>
          <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uk-UA" sz="2100" b="1" i="1" kern="1200" dirty="0" smtClean="0"/>
                <a:t>Інструменти</a:t>
              </a:r>
              <a:endParaRPr lang="uk-UA" sz="2100" b="1" i="1" kern="1200" dirty="0"/>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428596" y="357166"/>
            <a:ext cx="8229600" cy="775542"/>
          </a:xfrm>
        </p:spPr>
        <p:txBody>
          <a:bodyPr>
            <a:normAutofit fontScale="90000"/>
          </a:bodyPr>
          <a:lstStyle/>
          <a:p>
            <a:pPr algn="ctr"/>
            <a:r>
              <a:rPr lang="uk-UA" dirty="0" smtClean="0"/>
              <a:t>Виділення об’єктів</a:t>
            </a:r>
            <a:endParaRPr lang="uk-UA" dirty="0"/>
          </a:p>
        </p:txBody>
      </p:sp>
      <p:sp>
        <p:nvSpPr>
          <p:cNvPr id="6" name="TextBox 5"/>
          <p:cNvSpPr txBox="1"/>
          <p:nvPr/>
        </p:nvSpPr>
        <p:spPr>
          <a:xfrm>
            <a:off x="107504" y="1272482"/>
            <a:ext cx="8928992" cy="2442270"/>
          </a:xfrm>
          <a:prstGeom prst="roundRect">
            <a:avLst>
              <a:gd name="adj" fmla="val 9736"/>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indent="457200" algn="just"/>
            <a:r>
              <a:rPr lang="uk-UA" sz="2400" b="1" i="1" dirty="0"/>
              <a:t>Якщо одну й ту саму дію, наприклад, копіювання або видалення, необхідно виконати для кількох об'єктів, то не обов'язково її виконувати для кожного об'єкта окремо. Можна спочатку виділити об'єкти, над якими має бути виконана певна дія, а потім виконати відповідну вказівку для всіх виділених об'єктів </a:t>
            </a:r>
            <a:r>
              <a:rPr lang="uk-UA" sz="2400" b="1" i="1" dirty="0" smtClean="0"/>
              <a:t>одразу.</a:t>
            </a:r>
            <a:endParaRPr lang="uk-UA" sz="2400" b="1" i="1" dirty="0"/>
          </a:p>
        </p:txBody>
      </p:sp>
      <p:pic>
        <p:nvPicPr>
          <p:cNvPr id="7" name="Рисунок 6"/>
          <p:cNvPicPr>
            <a:picLocks noChangeAspect="1"/>
          </p:cNvPicPr>
          <p:nvPr/>
        </p:nvPicPr>
        <p:blipFill>
          <a:blip r:embed="rId2"/>
          <a:srcRect l="19350"/>
          <a:stretch>
            <a:fillRect/>
          </a:stretch>
        </p:blipFill>
        <p:spPr>
          <a:xfrm>
            <a:off x="2403887" y="3954475"/>
            <a:ext cx="4168377" cy="218916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775542"/>
          </a:xfrm>
        </p:spPr>
        <p:txBody>
          <a:bodyPr>
            <a:normAutofit fontScale="90000"/>
          </a:bodyPr>
          <a:lstStyle/>
          <a:p>
            <a:pPr algn="ctr"/>
            <a:r>
              <a:rPr lang="uk-UA" dirty="0" smtClean="0"/>
              <a:t>Виділення об’єктів</a:t>
            </a:r>
            <a:endParaRPr lang="uk-UA" dirty="0"/>
          </a:p>
        </p:txBody>
      </p:sp>
      <p:sp>
        <p:nvSpPr>
          <p:cNvPr id="6" name="TextBox 5"/>
          <p:cNvSpPr txBox="1"/>
          <p:nvPr/>
        </p:nvSpPr>
        <p:spPr>
          <a:xfrm>
            <a:off x="107504" y="1196752"/>
            <a:ext cx="8928992" cy="1269980"/>
          </a:xfrm>
          <a:prstGeom prst="roundRect">
            <a:avLst>
              <a:gd name="adj" fmla="val 9736"/>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indent="457200" algn="just"/>
            <a:r>
              <a:rPr lang="uk-UA" sz="2400" b="1" i="1" dirty="0" smtClean="0"/>
              <a:t>Якщо об'єкти, </a:t>
            </a:r>
            <a:r>
              <a:rPr lang="uk-UA" sz="2400" b="1" i="1" dirty="0"/>
              <a:t>які необхідно </a:t>
            </a:r>
            <a:r>
              <a:rPr lang="uk-UA" sz="2400" b="1" i="1" dirty="0" smtClean="0"/>
              <a:t>виділити, </a:t>
            </a:r>
            <a:r>
              <a:rPr lang="uk-UA" sz="2400" b="1" i="1" dirty="0"/>
              <a:t>розташовані </a:t>
            </a:r>
            <a:r>
              <a:rPr lang="uk-UA" sz="2400" b="1" i="1" dirty="0" smtClean="0"/>
              <a:t>поруч, </a:t>
            </a:r>
            <a:r>
              <a:rPr lang="uk-UA" sz="2400" b="1" i="1" dirty="0"/>
              <a:t>можна виконати </a:t>
            </a:r>
            <a:r>
              <a:rPr lang="uk-UA" sz="2400" b="1" i="1" u="sng" dirty="0">
                <a:solidFill>
                  <a:srgbClr val="FFFF00"/>
                </a:solidFill>
              </a:rPr>
              <a:t>протягування</a:t>
            </a:r>
            <a:r>
              <a:rPr lang="uk-UA" sz="2400" b="1" i="1" dirty="0"/>
              <a:t> </a:t>
            </a:r>
            <a:r>
              <a:rPr lang="uk-UA" sz="2400" b="1" i="1" dirty="0" smtClean="0"/>
              <a:t>мишею, </a:t>
            </a:r>
            <a:r>
              <a:rPr lang="uk-UA" sz="2400" b="1" i="1" dirty="0"/>
              <a:t>окресливши прямокутник навколо потрібних </a:t>
            </a:r>
            <a:r>
              <a:rPr lang="uk-UA" sz="2400" b="1" i="1" dirty="0" smtClean="0"/>
              <a:t>об'єктів.</a:t>
            </a:r>
            <a:endParaRPr lang="uk-UA" sz="2400" b="1" i="1" dirty="0"/>
          </a:p>
        </p:txBody>
      </p:sp>
      <p:pic>
        <p:nvPicPr>
          <p:cNvPr id="7" name="Рисунок 6"/>
          <p:cNvPicPr>
            <a:picLocks noChangeAspect="1"/>
          </p:cNvPicPr>
          <p:nvPr/>
        </p:nvPicPr>
        <p:blipFill>
          <a:blip r:embed="rId2"/>
          <a:stretch>
            <a:fillRect/>
          </a:stretch>
        </p:blipFill>
        <p:spPr>
          <a:xfrm>
            <a:off x="107504" y="3205788"/>
            <a:ext cx="6053564" cy="3132368"/>
          </a:xfrm>
          <a:prstGeom prst="rect">
            <a:avLst/>
          </a:prstGeom>
          <a:ln>
            <a:noFill/>
          </a:ln>
          <a:effectLst>
            <a:outerShdw blurRad="292100" dist="139700" dir="2700000" algn="tl" rotWithShape="0">
              <a:srgbClr val="333333">
                <a:alpha val="65000"/>
              </a:srgbClr>
            </a:outerShdw>
          </a:effectLst>
        </p:spPr>
      </p:pic>
      <p:pic>
        <p:nvPicPr>
          <p:cNvPr id="10" name="Рисунок 9"/>
          <p:cNvPicPr>
            <a:picLocks noChangeAspect="1"/>
          </p:cNvPicPr>
          <p:nvPr/>
        </p:nvPicPr>
        <p:blipFill>
          <a:blip r:embed="rId3"/>
          <a:stretch>
            <a:fillRect/>
          </a:stretch>
        </p:blipFill>
        <p:spPr>
          <a:xfrm>
            <a:off x="6919537" y="4233748"/>
            <a:ext cx="1544307" cy="2600340"/>
          </a:xfrm>
          <a:prstGeom prst="rect">
            <a:avLst/>
          </a:prstGeom>
        </p:spPr>
      </p:pic>
      <p:sp>
        <p:nvSpPr>
          <p:cNvPr id="11" name="TextBox 10"/>
          <p:cNvSpPr txBox="1"/>
          <p:nvPr/>
        </p:nvSpPr>
        <p:spPr>
          <a:xfrm>
            <a:off x="6228184" y="2996952"/>
            <a:ext cx="2808312" cy="919401"/>
          </a:xfrm>
          <a:prstGeom prst="wedgeRoundRectCallout">
            <a:avLst>
              <a:gd name="adj1" fmla="val -9203"/>
              <a:gd name="adj2" fmla="val 101098"/>
              <a:gd name="adj3" fmla="val 16667"/>
            </a:avLst>
          </a:prstGeom>
          <a:solidFill>
            <a:srgbClr val="339933"/>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400" b="1" i="1" u="none" strike="noStrike" kern="0" cap="none" spc="0" normalizeH="0" baseline="0" noProof="0" dirty="0" smtClean="0">
                <a:ln>
                  <a:noFill/>
                </a:ln>
                <a:solidFill>
                  <a:srgbClr val="FFFFFF"/>
                </a:solidFill>
                <a:effectLst/>
                <a:uLnTx/>
                <a:uFillTx/>
                <a:latin typeface="Verdana"/>
                <a:ea typeface="+mn-ea"/>
                <a:cs typeface="+mn-cs"/>
              </a:rPr>
              <a:t>Натиснути та протягувати</a:t>
            </a:r>
            <a:endParaRPr kumimoji="0" lang="uk-UA" sz="2400" b="1" i="1" u="none" strike="noStrike" kern="0" cap="none" spc="0" normalizeH="0" baseline="0" noProof="0" dirty="0">
              <a:ln>
                <a:noFill/>
              </a:ln>
              <a:solidFill>
                <a:srgbClr val="FFFFFF"/>
              </a:solidFill>
              <a:effectLst/>
              <a:uLnTx/>
              <a:uFillTx/>
              <a:latin typeface="Verdana"/>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par>
                                <p:cTn id="14" presetID="42"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428596" y="285728"/>
            <a:ext cx="8229600" cy="775542"/>
          </a:xfrm>
          <a:prstGeom prst="rect">
            <a:avLst/>
          </a:prstGeom>
        </p:spPr>
        <p:txBody>
          <a:bodyPr vert="horz" lIns="0" rIns="0" bIns="0"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5000" b="0" i="0" u="none" strike="noStrike" kern="1200" cap="none" spc="0" normalizeH="0" baseline="0" noProof="0" dirty="0" smtClean="0">
                <a:ln>
                  <a:noFill/>
                </a:ln>
                <a:solidFill>
                  <a:schemeClr val="tx2"/>
                </a:solidFill>
                <a:effectLst/>
                <a:uLnTx/>
                <a:uFillTx/>
                <a:latin typeface="+mj-lt"/>
                <a:ea typeface="+mj-ea"/>
                <a:cs typeface="+mj-cs"/>
              </a:rPr>
              <a:t>Виділення об’єктів</a:t>
            </a:r>
            <a:endParaRPr kumimoji="0" lang="uk-UA"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TextBox 5"/>
          <p:cNvSpPr txBox="1"/>
          <p:nvPr/>
        </p:nvSpPr>
        <p:spPr>
          <a:xfrm>
            <a:off x="143602" y="1214422"/>
            <a:ext cx="8928992" cy="1660743"/>
          </a:xfrm>
          <a:prstGeom prst="roundRect">
            <a:avLst>
              <a:gd name="adj" fmla="val 9736"/>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indent="457200" algn="just"/>
            <a:r>
              <a:rPr lang="uk-UA" sz="2400" b="1" i="1" dirty="0" smtClean="0"/>
              <a:t>Для </a:t>
            </a:r>
            <a:r>
              <a:rPr lang="uk-UA" sz="2400" b="1" i="1" dirty="0"/>
              <a:t>виділення блоку об'єктів можна також виділити перший із об'єктів клацанням миші на </a:t>
            </a:r>
            <a:r>
              <a:rPr lang="uk-UA" sz="2400" b="1" i="1" dirty="0" smtClean="0"/>
              <a:t>ньому, </a:t>
            </a:r>
            <a:r>
              <a:rPr lang="uk-UA" sz="2400" b="1" i="1" dirty="0"/>
              <a:t>натиснути клавішу </a:t>
            </a:r>
            <a:r>
              <a:rPr lang="en-US" sz="2400" b="1" i="1" dirty="0" smtClean="0">
                <a:solidFill>
                  <a:srgbClr val="FFFF00"/>
                </a:solidFill>
              </a:rPr>
              <a:t>Shift</a:t>
            </a:r>
            <a:r>
              <a:rPr lang="en-US" sz="2400" b="1" i="1" dirty="0" smtClean="0"/>
              <a:t> </a:t>
            </a:r>
            <a:r>
              <a:rPr lang="uk-UA" sz="2400" b="1" i="1" dirty="0" smtClean="0"/>
              <a:t>і, </a:t>
            </a:r>
            <a:r>
              <a:rPr lang="uk-UA" sz="2400" b="1" i="1" dirty="0"/>
              <a:t>утримуючи </a:t>
            </a:r>
            <a:r>
              <a:rPr lang="uk-UA" sz="2400" b="1" i="1" dirty="0" smtClean="0"/>
              <a:t>її, </a:t>
            </a:r>
            <a:r>
              <a:rPr lang="uk-UA" sz="2400" b="1" i="1" dirty="0"/>
              <a:t>клацнути мишею на останньому потрібному </a:t>
            </a:r>
            <a:r>
              <a:rPr lang="uk-UA" sz="2400" b="1" i="1" dirty="0" smtClean="0"/>
              <a:t>об'єкті</a:t>
            </a:r>
            <a:endParaRPr lang="uk-UA" sz="2400" b="1" i="1" dirty="0"/>
          </a:p>
        </p:txBody>
      </p:sp>
      <p:pic>
        <p:nvPicPr>
          <p:cNvPr id="15" name="Рисунок 14"/>
          <p:cNvPicPr>
            <a:picLocks noChangeAspect="1"/>
          </p:cNvPicPr>
          <p:nvPr/>
        </p:nvPicPr>
        <p:blipFill rotWithShape="1">
          <a:blip r:embed="rId2"/>
          <a:srcRect r="21942"/>
          <a:stretch/>
        </p:blipFill>
        <p:spPr>
          <a:xfrm>
            <a:off x="179512" y="3549064"/>
            <a:ext cx="4392488" cy="2942660"/>
          </a:xfrm>
          <a:prstGeom prst="rect">
            <a:avLst/>
          </a:prstGeom>
          <a:ln>
            <a:noFill/>
          </a:ln>
          <a:effectLst>
            <a:outerShdw blurRad="292100" dist="139700" dir="2700000" algn="tl" rotWithShape="0">
              <a:srgbClr val="333333">
                <a:alpha val="65000"/>
              </a:srgbClr>
            </a:outerShdw>
          </a:effectLst>
        </p:spPr>
      </p:pic>
      <p:pic>
        <p:nvPicPr>
          <p:cNvPr id="16" name="Рисунок 15"/>
          <p:cNvPicPr>
            <a:picLocks noChangeAspect="1"/>
          </p:cNvPicPr>
          <p:nvPr/>
        </p:nvPicPr>
        <p:blipFill>
          <a:blip r:embed="rId3"/>
          <a:stretch>
            <a:fillRect/>
          </a:stretch>
        </p:blipFill>
        <p:spPr>
          <a:xfrm>
            <a:off x="5479377" y="4233748"/>
            <a:ext cx="1544307" cy="2600340"/>
          </a:xfrm>
          <a:prstGeom prst="rect">
            <a:avLst/>
          </a:prstGeom>
        </p:spPr>
      </p:pic>
      <p:sp>
        <p:nvSpPr>
          <p:cNvPr id="17" name="TextBox 16"/>
          <p:cNvSpPr txBox="1"/>
          <p:nvPr/>
        </p:nvSpPr>
        <p:spPr>
          <a:xfrm>
            <a:off x="4847374" y="3410576"/>
            <a:ext cx="2808312" cy="510778"/>
          </a:xfrm>
          <a:prstGeom prst="wedgeRoundRectCallout">
            <a:avLst>
              <a:gd name="adj1" fmla="val -11787"/>
              <a:gd name="adj2" fmla="val 152247"/>
              <a:gd name="adj3" fmla="val 16667"/>
            </a:avLst>
          </a:prstGeom>
          <a:solidFill>
            <a:srgbClr val="339933"/>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400" b="1" i="1" u="none" strike="noStrike" kern="0" cap="none" spc="0" normalizeH="0" baseline="0" noProof="0" dirty="0" smtClean="0">
                <a:ln>
                  <a:noFill/>
                </a:ln>
                <a:solidFill>
                  <a:srgbClr val="FFFFFF"/>
                </a:solidFill>
                <a:effectLst/>
                <a:uLnTx/>
                <a:uFillTx/>
                <a:latin typeface="Verdana"/>
                <a:ea typeface="+mn-ea"/>
                <a:cs typeface="+mn-cs"/>
              </a:rPr>
              <a:t>Клацнути</a:t>
            </a:r>
            <a:endParaRPr kumimoji="0" lang="uk-UA" sz="2400" b="1" i="1" u="none" strike="noStrike" kern="0" cap="none" spc="0" normalizeH="0" baseline="0" noProof="0" dirty="0">
              <a:ln>
                <a:noFill/>
              </a:ln>
              <a:solidFill>
                <a:srgbClr val="FFFFFF"/>
              </a:solidFill>
              <a:effectLst/>
              <a:uLnTx/>
              <a:uFillTx/>
              <a:latin typeface="Verdana"/>
              <a:ea typeface="+mn-ea"/>
              <a:cs typeface="+mn-cs"/>
            </a:endParaRPr>
          </a:p>
        </p:txBody>
      </p:sp>
      <p:pic>
        <p:nvPicPr>
          <p:cNvPr id="18" name="Рисунок 17"/>
          <p:cNvPicPr>
            <a:picLocks noChangeAspect="1"/>
          </p:cNvPicPr>
          <p:nvPr/>
        </p:nvPicPr>
        <p:blipFill>
          <a:blip r:embed="rId4"/>
          <a:stretch>
            <a:fillRect/>
          </a:stretch>
        </p:blipFill>
        <p:spPr>
          <a:xfrm>
            <a:off x="7236296" y="4035696"/>
            <a:ext cx="1835630" cy="10127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Effect transition="in" filter="fade">
                                      <p:cBhvr>
                                        <p:cTn id="13" dur="1000"/>
                                        <p:tgtEl>
                                          <p:spTgt spid="15"/>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1000"/>
                                        <p:tgtEl>
                                          <p:spTgt spid="17"/>
                                        </p:tgtEl>
                                      </p:cBhvr>
                                    </p:animEffect>
                                  </p:childTnLst>
                                </p:cTn>
                              </p:par>
                            </p:childTnLst>
                          </p:cTn>
                        </p:par>
                        <p:par>
                          <p:cTn id="24" fill="hold">
                            <p:stCondLst>
                              <p:cond delay="4000"/>
                            </p:stCondLst>
                            <p:childTnLst>
                              <p:par>
                                <p:cTn id="25" presetID="53" presetClass="entr" presetSubtype="16"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1000" fill="hold"/>
                                        <p:tgtEl>
                                          <p:spTgt spid="18"/>
                                        </p:tgtEl>
                                        <p:attrNameLst>
                                          <p:attrName>ppt_w</p:attrName>
                                        </p:attrNameLst>
                                      </p:cBhvr>
                                      <p:tavLst>
                                        <p:tav tm="0">
                                          <p:val>
                                            <p:fltVal val="0"/>
                                          </p:val>
                                        </p:tav>
                                        <p:tav tm="100000">
                                          <p:val>
                                            <p:strVal val="#ppt_w"/>
                                          </p:val>
                                        </p:tav>
                                      </p:tavLst>
                                    </p:anim>
                                    <p:anim calcmode="lin" valueType="num">
                                      <p:cBhvr>
                                        <p:cTn id="28" dur="1000" fill="hold"/>
                                        <p:tgtEl>
                                          <p:spTgt spid="18"/>
                                        </p:tgtEl>
                                        <p:attrNameLst>
                                          <p:attrName>ppt_h</p:attrName>
                                        </p:attrNameLst>
                                      </p:cBhvr>
                                      <p:tavLst>
                                        <p:tav tm="0">
                                          <p:val>
                                            <p:fltVal val="0"/>
                                          </p:val>
                                        </p:tav>
                                        <p:tav tm="100000">
                                          <p:val>
                                            <p:strVal val="#ppt_h"/>
                                          </p:val>
                                        </p:tav>
                                      </p:tavLst>
                                    </p:anim>
                                    <p:animEffect transition="in" filter="fade">
                                      <p:cBhvr>
                                        <p:cTn id="2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428596" y="285728"/>
            <a:ext cx="8229600" cy="775542"/>
          </a:xfrm>
          <a:prstGeom prst="rect">
            <a:avLst/>
          </a:prstGeom>
        </p:spPr>
        <p:txBody>
          <a:bodyPr vert="horz" lIns="0" rIns="0" bIns="0"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5000" b="0" i="0" u="none" strike="noStrike" kern="1200" cap="none" spc="0" normalizeH="0" baseline="0" noProof="0" dirty="0" smtClean="0">
                <a:ln>
                  <a:noFill/>
                </a:ln>
                <a:solidFill>
                  <a:schemeClr val="tx2"/>
                </a:solidFill>
                <a:effectLst/>
                <a:uLnTx/>
                <a:uFillTx/>
                <a:latin typeface="+mj-lt"/>
                <a:ea typeface="+mj-ea"/>
                <a:cs typeface="+mj-cs"/>
              </a:rPr>
              <a:t>Виділення об’єктів</a:t>
            </a:r>
            <a:endParaRPr kumimoji="0" lang="uk-UA"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10" name="TextBox 9"/>
          <p:cNvSpPr txBox="1"/>
          <p:nvPr/>
        </p:nvSpPr>
        <p:spPr>
          <a:xfrm>
            <a:off x="107504" y="1196752"/>
            <a:ext cx="8928992" cy="1660743"/>
          </a:xfrm>
          <a:prstGeom prst="roundRect">
            <a:avLst>
              <a:gd name="adj" fmla="val 9736"/>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457200" algn="just" defTabSz="914400" eaLnBrk="1" fontAlgn="auto" latinLnBrk="0" hangingPunct="1">
              <a:lnSpc>
                <a:spcPct val="100000"/>
              </a:lnSpc>
              <a:spcBef>
                <a:spcPts val="0"/>
              </a:spcBef>
              <a:spcAft>
                <a:spcPts val="0"/>
              </a:spcAft>
              <a:buClrTx/>
              <a:buSzTx/>
              <a:buFontTx/>
              <a:buNone/>
              <a:tabLst/>
              <a:defRPr/>
            </a:pPr>
            <a:r>
              <a:rPr kumimoji="0" lang="uk-UA" sz="2400" b="1" i="1" u="none" strike="noStrike" kern="0" cap="none" spc="0" normalizeH="0" baseline="0" noProof="0" dirty="0" smtClean="0">
                <a:ln>
                  <a:noFill/>
                </a:ln>
                <a:solidFill>
                  <a:srgbClr val="FFFFFF"/>
                </a:solidFill>
                <a:effectLst/>
                <a:uLnTx/>
                <a:uFillTx/>
                <a:latin typeface="Verdana"/>
                <a:ea typeface="+mn-ea"/>
                <a:cs typeface="+mn-cs"/>
              </a:rPr>
              <a:t>Якщо об'єкти, </a:t>
            </a:r>
            <a:r>
              <a:rPr kumimoji="0" lang="uk-UA" sz="2400" b="1" i="1" u="none" strike="noStrike" kern="0" cap="none" spc="0" normalizeH="0" baseline="0" noProof="0" dirty="0">
                <a:ln>
                  <a:noFill/>
                </a:ln>
                <a:solidFill>
                  <a:srgbClr val="FFFFFF"/>
                </a:solidFill>
                <a:effectLst/>
                <a:uLnTx/>
                <a:uFillTx/>
                <a:latin typeface="Verdana"/>
                <a:ea typeface="+mn-ea"/>
                <a:cs typeface="+mn-cs"/>
              </a:rPr>
              <a:t>які необхідно </a:t>
            </a:r>
            <a:r>
              <a:rPr kumimoji="0" lang="uk-UA" sz="2400" b="1" i="1" u="none" strike="noStrike" kern="0" cap="none" spc="0" normalizeH="0" baseline="0" noProof="0" dirty="0" smtClean="0">
                <a:ln>
                  <a:noFill/>
                </a:ln>
                <a:solidFill>
                  <a:srgbClr val="FFFFFF"/>
                </a:solidFill>
                <a:effectLst/>
                <a:uLnTx/>
                <a:uFillTx/>
                <a:latin typeface="Verdana"/>
                <a:ea typeface="+mn-ea"/>
                <a:cs typeface="+mn-cs"/>
              </a:rPr>
              <a:t>виділити, </a:t>
            </a:r>
            <a:r>
              <a:rPr kumimoji="0" lang="uk-UA" sz="2400" b="1" i="1" u="none" strike="noStrike" kern="0" cap="none" spc="0" normalizeH="0" baseline="0" noProof="0" dirty="0">
                <a:ln>
                  <a:noFill/>
                </a:ln>
                <a:solidFill>
                  <a:srgbClr val="FFFFFF"/>
                </a:solidFill>
                <a:effectLst/>
                <a:uLnTx/>
                <a:uFillTx/>
                <a:latin typeface="Verdana"/>
                <a:ea typeface="+mn-ea"/>
                <a:cs typeface="+mn-cs"/>
              </a:rPr>
              <a:t>розташовані не </a:t>
            </a:r>
            <a:r>
              <a:rPr kumimoji="0" lang="uk-UA" sz="2400" b="1" i="1" u="none" strike="noStrike" kern="0" cap="none" spc="0" normalizeH="0" baseline="0" noProof="0" dirty="0" smtClean="0">
                <a:ln>
                  <a:noFill/>
                </a:ln>
                <a:solidFill>
                  <a:srgbClr val="FFFFFF"/>
                </a:solidFill>
                <a:effectLst/>
                <a:uLnTx/>
                <a:uFillTx/>
                <a:latin typeface="Verdana"/>
                <a:ea typeface="+mn-ea"/>
                <a:cs typeface="+mn-cs"/>
              </a:rPr>
              <a:t>поруч, </a:t>
            </a:r>
            <a:r>
              <a:rPr kumimoji="0" lang="uk-UA" sz="2400" b="1" i="1" u="none" strike="noStrike" kern="0" cap="none" spc="0" normalizeH="0" baseline="0" noProof="0" dirty="0">
                <a:ln>
                  <a:noFill/>
                </a:ln>
                <a:solidFill>
                  <a:srgbClr val="FFFFFF"/>
                </a:solidFill>
                <a:effectLst/>
                <a:uLnTx/>
                <a:uFillTx/>
                <a:latin typeface="Verdana"/>
                <a:ea typeface="+mn-ea"/>
                <a:cs typeface="+mn-cs"/>
              </a:rPr>
              <a:t>то необхідно виділити кожний із них клацанням миші на ньому при </a:t>
            </a:r>
            <a:r>
              <a:rPr kumimoji="0" lang="uk-UA" sz="2400" b="1" i="1" u="none" strike="noStrike" kern="0" cap="none" spc="0" normalizeH="0" baseline="0" noProof="0" dirty="0" err="1">
                <a:ln>
                  <a:noFill/>
                </a:ln>
                <a:solidFill>
                  <a:srgbClr val="FFFFFF"/>
                </a:solidFill>
                <a:effectLst/>
                <a:uLnTx/>
                <a:uFillTx/>
                <a:latin typeface="Verdana"/>
                <a:ea typeface="+mn-ea"/>
                <a:cs typeface="+mn-cs"/>
              </a:rPr>
              <a:t>натисненій</a:t>
            </a:r>
            <a:r>
              <a:rPr kumimoji="0" lang="uk-UA" sz="2400" b="1" i="1" u="none" strike="noStrike" kern="0" cap="none" spc="0" normalizeH="0" baseline="0" noProof="0" dirty="0">
                <a:ln>
                  <a:noFill/>
                </a:ln>
                <a:solidFill>
                  <a:srgbClr val="FFFFFF"/>
                </a:solidFill>
                <a:effectLst/>
                <a:uLnTx/>
                <a:uFillTx/>
                <a:latin typeface="Verdana"/>
                <a:ea typeface="+mn-ea"/>
                <a:cs typeface="+mn-cs"/>
              </a:rPr>
              <a:t> клавіші </a:t>
            </a:r>
            <a:r>
              <a:rPr kumimoji="0" lang="en-US" sz="2400" b="1" i="1" strike="noStrike" kern="0" cap="none" spc="0" normalizeH="0" baseline="0" noProof="0" dirty="0" smtClean="0">
                <a:ln>
                  <a:noFill/>
                </a:ln>
                <a:solidFill>
                  <a:srgbClr val="FFFF00"/>
                </a:solidFill>
                <a:effectLst/>
                <a:uLnTx/>
                <a:uFillTx/>
                <a:latin typeface="Verdana"/>
                <a:ea typeface="+mn-ea"/>
                <a:cs typeface="+mn-cs"/>
              </a:rPr>
              <a:t>Ctrl</a:t>
            </a:r>
            <a:r>
              <a:rPr kumimoji="0" lang="uk-UA" sz="2400" b="1" i="1" u="none" strike="noStrike" kern="0" cap="none" spc="0" normalizeH="0" baseline="0" noProof="0" dirty="0" smtClean="0">
                <a:ln>
                  <a:noFill/>
                </a:ln>
                <a:solidFill>
                  <a:srgbClr val="FFFFFF"/>
                </a:solidFill>
                <a:effectLst/>
                <a:uLnTx/>
                <a:uFillTx/>
                <a:latin typeface="Verdana"/>
                <a:ea typeface="+mn-ea"/>
                <a:cs typeface="+mn-cs"/>
              </a:rPr>
              <a:t>.</a:t>
            </a:r>
            <a:endParaRPr kumimoji="0" lang="en-US" sz="2400" b="1" i="1" u="none" strike="noStrike" kern="0" cap="none" spc="0" normalizeH="0" baseline="0" noProof="0" dirty="0">
              <a:ln>
                <a:noFill/>
              </a:ln>
              <a:solidFill>
                <a:srgbClr val="FFFFFF"/>
              </a:solidFill>
              <a:effectLst/>
              <a:uLnTx/>
              <a:uFillTx/>
              <a:latin typeface="Verdana"/>
              <a:ea typeface="+mn-ea"/>
              <a:cs typeface="+mn-cs"/>
            </a:endParaRPr>
          </a:p>
        </p:txBody>
      </p:sp>
      <p:pic>
        <p:nvPicPr>
          <p:cNvPr id="11" name="Рисунок 10"/>
          <p:cNvPicPr>
            <a:picLocks noChangeAspect="1"/>
          </p:cNvPicPr>
          <p:nvPr/>
        </p:nvPicPr>
        <p:blipFill>
          <a:blip r:embed="rId2"/>
          <a:stretch>
            <a:fillRect/>
          </a:stretch>
        </p:blipFill>
        <p:spPr>
          <a:xfrm>
            <a:off x="5479377" y="4233748"/>
            <a:ext cx="1544307" cy="2600340"/>
          </a:xfrm>
          <a:prstGeom prst="rect">
            <a:avLst/>
          </a:prstGeom>
        </p:spPr>
      </p:pic>
      <p:sp>
        <p:nvSpPr>
          <p:cNvPr id="12" name="TextBox 11"/>
          <p:cNvSpPr txBox="1"/>
          <p:nvPr/>
        </p:nvSpPr>
        <p:spPr>
          <a:xfrm>
            <a:off x="4847374" y="3410576"/>
            <a:ext cx="2808312" cy="510778"/>
          </a:xfrm>
          <a:prstGeom prst="wedgeRoundRectCallout">
            <a:avLst>
              <a:gd name="adj1" fmla="val -11787"/>
              <a:gd name="adj2" fmla="val 152247"/>
              <a:gd name="adj3" fmla="val 16667"/>
            </a:avLst>
          </a:prstGeom>
          <a:solidFill>
            <a:srgbClr val="339933"/>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400" b="1" i="1" u="none" strike="noStrike" kern="0" cap="none" spc="0" normalizeH="0" baseline="0" noProof="0" dirty="0" smtClean="0">
                <a:ln>
                  <a:noFill/>
                </a:ln>
                <a:solidFill>
                  <a:srgbClr val="FFFFFF"/>
                </a:solidFill>
                <a:effectLst/>
                <a:uLnTx/>
                <a:uFillTx/>
                <a:latin typeface="Verdana"/>
                <a:ea typeface="+mn-ea"/>
                <a:cs typeface="+mn-cs"/>
              </a:rPr>
              <a:t>Клацнути</a:t>
            </a:r>
            <a:endParaRPr kumimoji="0" lang="uk-UA" sz="2400" b="1" i="1" u="none" strike="noStrike" kern="0" cap="none" spc="0" normalizeH="0" baseline="0" noProof="0" dirty="0">
              <a:ln>
                <a:noFill/>
              </a:ln>
              <a:solidFill>
                <a:srgbClr val="FFFFFF"/>
              </a:solidFill>
              <a:effectLst/>
              <a:uLnTx/>
              <a:uFillTx/>
              <a:latin typeface="Verdana"/>
              <a:ea typeface="+mn-ea"/>
              <a:cs typeface="+mn-cs"/>
            </a:endParaRPr>
          </a:p>
        </p:txBody>
      </p:sp>
      <p:pic>
        <p:nvPicPr>
          <p:cNvPr id="13" name="Рисунок 12"/>
          <p:cNvPicPr>
            <a:picLocks noChangeAspect="1"/>
          </p:cNvPicPr>
          <p:nvPr/>
        </p:nvPicPr>
        <p:blipFill>
          <a:blip r:embed="rId3"/>
          <a:stretch>
            <a:fillRect/>
          </a:stretch>
        </p:blipFill>
        <p:spPr>
          <a:xfrm>
            <a:off x="7359051" y="4086945"/>
            <a:ext cx="1677445" cy="1347947"/>
          </a:xfrm>
          <a:prstGeom prst="rect">
            <a:avLst/>
          </a:prstGeom>
          <a:ln>
            <a:noFill/>
          </a:ln>
          <a:effectLst>
            <a:outerShdw blurRad="292100" dist="139700" dir="2700000" algn="tl" rotWithShape="0">
              <a:srgbClr val="333333">
                <a:alpha val="65000"/>
              </a:srgbClr>
            </a:outerShdw>
          </a:effectLst>
        </p:spPr>
      </p:pic>
      <p:pic>
        <p:nvPicPr>
          <p:cNvPr id="14" name="Рисунок 13"/>
          <p:cNvPicPr>
            <a:picLocks noChangeAspect="1"/>
          </p:cNvPicPr>
          <p:nvPr/>
        </p:nvPicPr>
        <p:blipFill>
          <a:blip r:embed="rId4"/>
          <a:stretch>
            <a:fillRect/>
          </a:stretch>
        </p:blipFill>
        <p:spPr>
          <a:xfrm>
            <a:off x="96378" y="3235211"/>
            <a:ext cx="4568032" cy="293009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Effect transition="in" filter="fade">
                                      <p:cBhvr>
                                        <p:cTn id="13" dur="1000"/>
                                        <p:tgtEl>
                                          <p:spTgt spid="14"/>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1000"/>
                                        <p:tgtEl>
                                          <p:spTgt spid="12"/>
                                        </p:tgtEl>
                                      </p:cBhvr>
                                    </p:animEffect>
                                  </p:childTnLst>
                                </p:cTn>
                              </p:par>
                            </p:childTnLst>
                          </p:cTn>
                        </p:par>
                        <p:par>
                          <p:cTn id="24" fill="hold">
                            <p:stCondLst>
                              <p:cond delay="4000"/>
                            </p:stCondLst>
                            <p:childTnLst>
                              <p:par>
                                <p:cTn id="25" presetID="53" presetClass="entr" presetSubtype="16"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fltVal val="0"/>
                                          </p:val>
                                        </p:tav>
                                        <p:tav tm="100000">
                                          <p:val>
                                            <p:strVal val="#ppt_w"/>
                                          </p:val>
                                        </p:tav>
                                      </p:tavLst>
                                    </p:anim>
                                    <p:anim calcmode="lin" valueType="num">
                                      <p:cBhvr>
                                        <p:cTn id="28" dur="1000" fill="hold"/>
                                        <p:tgtEl>
                                          <p:spTgt spid="13"/>
                                        </p:tgtEl>
                                        <p:attrNameLst>
                                          <p:attrName>ppt_h</p:attrName>
                                        </p:attrNameLst>
                                      </p:cBhvr>
                                      <p:tavLst>
                                        <p:tav tm="0">
                                          <p:val>
                                            <p:fltVal val="0"/>
                                          </p:val>
                                        </p:tav>
                                        <p:tav tm="100000">
                                          <p:val>
                                            <p:strVal val="#ppt_h"/>
                                          </p:val>
                                        </p:tav>
                                      </p:tavLst>
                                    </p:anim>
                                    <p:animEffect transition="in" filter="fade">
                                      <p:cBhvr>
                                        <p:cTn id="2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428596" y="285728"/>
            <a:ext cx="8229600" cy="775542"/>
          </a:xfrm>
          <a:prstGeom prst="rect">
            <a:avLst/>
          </a:prstGeom>
        </p:spPr>
        <p:txBody>
          <a:bodyPr vert="horz" lIns="0" rIns="0" bIns="0"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5000" b="0" i="0" u="none" strike="noStrike" kern="1200" cap="none" spc="0" normalizeH="0" baseline="0" noProof="0" dirty="0" smtClean="0">
                <a:ln>
                  <a:noFill/>
                </a:ln>
                <a:solidFill>
                  <a:schemeClr val="tx2"/>
                </a:solidFill>
                <a:effectLst/>
                <a:uLnTx/>
                <a:uFillTx/>
                <a:latin typeface="+mj-lt"/>
                <a:ea typeface="+mj-ea"/>
                <a:cs typeface="+mj-cs"/>
              </a:rPr>
              <a:t>Виділення об’єктів</a:t>
            </a:r>
            <a:endParaRPr kumimoji="0" lang="uk-UA"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TextBox 4"/>
          <p:cNvSpPr txBox="1"/>
          <p:nvPr/>
        </p:nvSpPr>
        <p:spPr>
          <a:xfrm>
            <a:off x="107504" y="1196752"/>
            <a:ext cx="8928992" cy="1269980"/>
          </a:xfrm>
          <a:prstGeom prst="roundRect">
            <a:avLst>
              <a:gd name="adj" fmla="val 9736"/>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indent="457200" algn="just"/>
            <a:r>
              <a:rPr lang="uk-UA" sz="2400" b="1" i="1" dirty="0" smtClean="0"/>
              <a:t>Щоб </a:t>
            </a:r>
            <a:r>
              <a:rPr lang="uk-UA" sz="2400" b="1" i="1" dirty="0"/>
              <a:t>виділити всі об'єкти відкритої </a:t>
            </a:r>
            <a:r>
              <a:rPr lang="uk-UA" sz="2400" b="1" i="1" dirty="0" smtClean="0"/>
              <a:t>папки, </a:t>
            </a:r>
            <a:r>
              <a:rPr lang="uk-UA" sz="2400" b="1" i="1" dirty="0"/>
              <a:t>можна натиснути комбінацію клавіш </a:t>
            </a:r>
            <a:r>
              <a:rPr lang="en-US" sz="2400" b="1" i="1" dirty="0" err="1">
                <a:solidFill>
                  <a:srgbClr val="FFFF00"/>
                </a:solidFill>
              </a:rPr>
              <a:t>Ctrl+A</a:t>
            </a:r>
            <a:r>
              <a:rPr lang="en-US" sz="2400" b="1" i="1" dirty="0"/>
              <a:t> — </a:t>
            </a:r>
            <a:r>
              <a:rPr lang="uk-UA" sz="2400" b="1" i="1" dirty="0"/>
              <a:t>це відповідає виконанню вказівки </a:t>
            </a:r>
            <a:r>
              <a:rPr lang="uk-UA" sz="2400" b="1" i="1" dirty="0">
                <a:solidFill>
                  <a:srgbClr val="FFFF00"/>
                </a:solidFill>
              </a:rPr>
              <a:t>Вибрати в</a:t>
            </a:r>
            <a:r>
              <a:rPr lang="uk-UA" sz="2400" b="1" i="1" dirty="0" smtClean="0">
                <a:solidFill>
                  <a:srgbClr val="FFFF00"/>
                </a:solidFill>
              </a:rPr>
              <a:t>сі</a:t>
            </a:r>
            <a:r>
              <a:rPr lang="uk-UA" sz="2400" b="1" i="1" dirty="0"/>
              <a:t>.</a:t>
            </a:r>
          </a:p>
        </p:txBody>
      </p:sp>
      <p:pic>
        <p:nvPicPr>
          <p:cNvPr id="10" name="Рисунок 9"/>
          <p:cNvPicPr>
            <a:picLocks noChangeAspect="1"/>
          </p:cNvPicPr>
          <p:nvPr/>
        </p:nvPicPr>
        <p:blipFill>
          <a:blip r:embed="rId2"/>
          <a:stretch>
            <a:fillRect/>
          </a:stretch>
        </p:blipFill>
        <p:spPr>
          <a:xfrm>
            <a:off x="107504" y="2791946"/>
            <a:ext cx="4793719" cy="3373358"/>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6925005" y="4005064"/>
            <a:ext cx="546416" cy="613053"/>
          </a:xfrm>
          <a:prstGeom prst="roundRect">
            <a:avLst>
              <a:gd name="adj" fmla="val 9736"/>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3200" b="1" i="1" u="none" strike="noStrike" kern="0" cap="none" spc="0" normalizeH="0" baseline="0" noProof="0" dirty="0" smtClean="0">
                <a:ln>
                  <a:noFill/>
                </a:ln>
                <a:solidFill>
                  <a:srgbClr val="FFFFFF"/>
                </a:solidFill>
                <a:effectLst/>
                <a:uLnTx/>
                <a:uFillTx/>
                <a:latin typeface="Verdana"/>
                <a:ea typeface="+mn-ea"/>
                <a:cs typeface="+mn-cs"/>
              </a:rPr>
              <a:t>+</a:t>
            </a:r>
            <a:endParaRPr kumimoji="0" lang="uk-UA" sz="3200" b="1" i="1" u="none" strike="noStrike" kern="0" cap="none" spc="0" normalizeH="0" baseline="0" noProof="0" dirty="0">
              <a:ln>
                <a:noFill/>
              </a:ln>
              <a:solidFill>
                <a:srgbClr val="FFFFFF"/>
              </a:solidFill>
              <a:effectLst/>
              <a:uLnTx/>
              <a:uFillTx/>
              <a:latin typeface="Verdana"/>
              <a:ea typeface="+mn-ea"/>
              <a:cs typeface="+mn-cs"/>
            </a:endParaRPr>
          </a:p>
        </p:txBody>
      </p:sp>
      <p:pic>
        <p:nvPicPr>
          <p:cNvPr id="12" name="Рисунок 11"/>
          <p:cNvPicPr>
            <a:picLocks noChangeAspect="1"/>
          </p:cNvPicPr>
          <p:nvPr/>
        </p:nvPicPr>
        <p:blipFill>
          <a:blip r:embed="rId3"/>
          <a:stretch>
            <a:fillRect/>
          </a:stretch>
        </p:blipFill>
        <p:spPr>
          <a:xfrm>
            <a:off x="5130959" y="3663484"/>
            <a:ext cx="1677445" cy="1347947"/>
          </a:xfrm>
          <a:prstGeom prst="rect">
            <a:avLst/>
          </a:prstGeom>
          <a:ln>
            <a:noFill/>
          </a:ln>
          <a:effectLst>
            <a:outerShdw blurRad="292100" dist="139700" dir="2700000" algn="tl" rotWithShape="0">
              <a:srgbClr val="333333">
                <a:alpha val="65000"/>
              </a:srgbClr>
            </a:outerShdw>
          </a:effectLst>
        </p:spPr>
      </p:pic>
      <p:pic>
        <p:nvPicPr>
          <p:cNvPr id="13" name="Рисунок 12"/>
          <p:cNvPicPr>
            <a:picLocks noChangeAspect="1"/>
          </p:cNvPicPr>
          <p:nvPr/>
        </p:nvPicPr>
        <p:blipFill>
          <a:blip r:embed="rId4"/>
          <a:stretch>
            <a:fillRect/>
          </a:stretch>
        </p:blipFill>
        <p:spPr>
          <a:xfrm>
            <a:off x="7695759" y="3636516"/>
            <a:ext cx="1196721" cy="135014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Effect transition="in" filter="fade">
                                      <p:cBhvr>
                                        <p:cTn id="13" dur="1000"/>
                                        <p:tgtEl>
                                          <p:spTgt spid="10"/>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par>
                          <p:cTn id="26" fill="hold">
                            <p:stCondLst>
                              <p:cond delay="3500"/>
                            </p:stCondLst>
                            <p:childTnLst>
                              <p:par>
                                <p:cTn id="27" presetID="53" presetClass="entr" presetSubtype="16"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Effect transition="in" filter="fade">
                                      <p:cBhvr>
                                        <p:cTn id="3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3602" y="1000108"/>
            <a:ext cx="8928992" cy="1660743"/>
          </a:xfrm>
          <a:prstGeom prst="roundRect">
            <a:avLst>
              <a:gd name="adj" fmla="val 9736"/>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indent="457200" algn="just"/>
            <a:r>
              <a:rPr lang="uk-UA" sz="2400" b="1" i="1" dirty="0" smtClean="0"/>
              <a:t>Викликати </a:t>
            </a:r>
            <a:r>
              <a:rPr lang="uk-UA" sz="2400" b="1" i="1" dirty="0" smtClean="0">
                <a:solidFill>
                  <a:srgbClr val="FFFF00"/>
                </a:solidFill>
              </a:rPr>
              <a:t>контекстне меню</a:t>
            </a:r>
            <a:r>
              <a:rPr lang="uk-UA" sz="2400" b="1" i="1" dirty="0" smtClean="0"/>
              <a:t>, клацнувши правою кнопкою миші у вільному місці папки, з контекстного меню вибрати вказівку </a:t>
            </a:r>
            <a:r>
              <a:rPr lang="uk-UA" sz="2400" b="1" i="1" dirty="0" smtClean="0">
                <a:solidFill>
                  <a:srgbClr val="FFFF00"/>
                </a:solidFill>
              </a:rPr>
              <a:t>Створити/Папку</a:t>
            </a:r>
            <a:endParaRPr lang="uk-UA" sz="2400" b="1" i="1" dirty="0"/>
          </a:p>
        </p:txBody>
      </p:sp>
      <p:pic>
        <p:nvPicPr>
          <p:cNvPr id="11" name="Рисунок 10"/>
          <p:cNvPicPr>
            <a:picLocks noChangeAspect="1"/>
          </p:cNvPicPr>
          <p:nvPr/>
        </p:nvPicPr>
        <p:blipFill>
          <a:blip r:embed="rId2"/>
          <a:stretch>
            <a:fillRect/>
          </a:stretch>
        </p:blipFill>
        <p:spPr>
          <a:xfrm>
            <a:off x="7574372" y="4958873"/>
            <a:ext cx="1413123" cy="1564039"/>
          </a:xfrm>
          <a:prstGeom prst="rect">
            <a:avLst/>
          </a:prstGeom>
          <a:ln>
            <a:noFill/>
          </a:ln>
          <a:effectLst>
            <a:outerShdw blurRad="292100" dist="139700" dir="2700000" algn="tl" rotWithShape="0">
              <a:srgbClr val="333333">
                <a:alpha val="65000"/>
              </a:srgbClr>
            </a:outerShdw>
          </a:effectLst>
        </p:spPr>
      </p:pic>
      <p:pic>
        <p:nvPicPr>
          <p:cNvPr id="12" name="Рисунок 11"/>
          <p:cNvPicPr>
            <a:picLocks noChangeAspect="1"/>
          </p:cNvPicPr>
          <p:nvPr/>
        </p:nvPicPr>
        <p:blipFill>
          <a:blip r:embed="rId3"/>
          <a:stretch>
            <a:fillRect/>
          </a:stretch>
        </p:blipFill>
        <p:spPr>
          <a:xfrm>
            <a:off x="178709" y="3378032"/>
            <a:ext cx="2881123" cy="3161682"/>
          </a:xfrm>
          <a:prstGeom prst="rect">
            <a:avLst/>
          </a:prstGeom>
        </p:spPr>
      </p:pic>
      <p:pic>
        <p:nvPicPr>
          <p:cNvPr id="13" name="Рисунок 1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905392" y="2942507"/>
            <a:ext cx="2890744" cy="3303707"/>
          </a:xfrm>
          <a:prstGeom prst="rect">
            <a:avLst/>
          </a:prstGeom>
        </p:spPr>
      </p:pic>
      <p:pic>
        <p:nvPicPr>
          <p:cNvPr id="15" name="Рисунок 14"/>
          <p:cNvPicPr>
            <a:picLocks noChangeAspect="1"/>
          </p:cNvPicPr>
          <p:nvPr/>
        </p:nvPicPr>
        <p:blipFill>
          <a:blip r:embed="rId5"/>
          <a:stretch>
            <a:fillRect/>
          </a:stretch>
        </p:blipFill>
        <p:spPr>
          <a:xfrm>
            <a:off x="5982521" y="4382268"/>
            <a:ext cx="1433795" cy="2495461"/>
          </a:xfrm>
          <a:prstGeom prst="rect">
            <a:avLst/>
          </a:prstGeom>
        </p:spPr>
      </p:pic>
      <p:sp>
        <p:nvSpPr>
          <p:cNvPr id="16" name="TextBox 15"/>
          <p:cNvSpPr txBox="1"/>
          <p:nvPr/>
        </p:nvSpPr>
        <p:spPr>
          <a:xfrm>
            <a:off x="6012160" y="3346454"/>
            <a:ext cx="2808312" cy="919401"/>
          </a:xfrm>
          <a:prstGeom prst="wedgeRoundRectCallout">
            <a:avLst>
              <a:gd name="adj1" fmla="val -17990"/>
              <a:gd name="adj2" fmla="val 86890"/>
              <a:gd name="adj3" fmla="val 16667"/>
            </a:avLst>
          </a:prstGeom>
          <a:solidFill>
            <a:srgbClr val="339933"/>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uk-UA" sz="2400" b="1" i="1" dirty="0" smtClean="0"/>
              <a:t>Клацнути</a:t>
            </a:r>
          </a:p>
          <a:p>
            <a:pPr algn="ctr"/>
            <a:r>
              <a:rPr lang="uk-UA" sz="2400" b="1" i="1" dirty="0" smtClean="0"/>
              <a:t>Праву кнопку</a:t>
            </a:r>
            <a:endParaRPr lang="uk-UA" sz="2400" b="1" i="1" dirty="0"/>
          </a:p>
        </p:txBody>
      </p:sp>
      <p:pic>
        <p:nvPicPr>
          <p:cNvPr id="17" name="Рисунок 16"/>
          <p:cNvPicPr>
            <a:picLocks noChangeAspect="1"/>
          </p:cNvPicPr>
          <p:nvPr/>
        </p:nvPicPr>
        <p:blipFill>
          <a:blip r:embed="rId6"/>
          <a:stretch>
            <a:fillRect/>
          </a:stretch>
        </p:blipFill>
        <p:spPr>
          <a:xfrm>
            <a:off x="5982520" y="4467355"/>
            <a:ext cx="1433795" cy="2407492"/>
          </a:xfrm>
          <a:prstGeom prst="rect">
            <a:avLst/>
          </a:prstGeom>
        </p:spPr>
      </p:pic>
      <p:sp>
        <p:nvSpPr>
          <p:cNvPr id="18" name="Округлений прямокутник 17"/>
          <p:cNvSpPr/>
          <p:nvPr/>
        </p:nvSpPr>
        <p:spPr bwMode="auto">
          <a:xfrm>
            <a:off x="247191" y="5877694"/>
            <a:ext cx="2709439" cy="288032"/>
          </a:xfrm>
          <a:prstGeom prst="roundRect">
            <a:avLst/>
          </a:prstGeom>
          <a:noFill/>
          <a:ln w="38100">
            <a:solidFill>
              <a:srgbClr val="FF0000"/>
            </a:solidFill>
          </a:ln>
          <a:effectLst/>
          <a:extLst/>
        </p:spPr>
        <p:txBody>
          <a:bodyPr wrap="none" rtlCol="0" anchor="ctr"/>
          <a:lstStyle/>
          <a:p>
            <a:pPr algn="ctr"/>
            <a:endParaRPr lang="uk-UA"/>
          </a:p>
        </p:txBody>
      </p:sp>
      <p:sp>
        <p:nvSpPr>
          <p:cNvPr id="19" name="Округлений прямокутник 18"/>
          <p:cNvSpPr/>
          <p:nvPr/>
        </p:nvSpPr>
        <p:spPr bwMode="auto">
          <a:xfrm>
            <a:off x="2870673" y="2924944"/>
            <a:ext cx="2709439" cy="288032"/>
          </a:xfrm>
          <a:prstGeom prst="roundRect">
            <a:avLst/>
          </a:prstGeom>
          <a:noFill/>
          <a:ln w="38100">
            <a:solidFill>
              <a:srgbClr val="FF0000"/>
            </a:solidFill>
          </a:ln>
          <a:effectLst/>
          <a:extLst/>
        </p:spPr>
        <p:txBody>
          <a:bodyPr wrap="none" rtlCol="0" anchor="ctr"/>
          <a:lstStyle/>
          <a:p>
            <a:pPr algn="ctr"/>
            <a:endParaRPr lang="uk-UA"/>
          </a:p>
        </p:txBody>
      </p:sp>
      <p:pic>
        <p:nvPicPr>
          <p:cNvPr id="20" name="Рисунок 19"/>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rot="900000">
            <a:off x="9167868" y="6082758"/>
            <a:ext cx="422377" cy="467006"/>
          </a:xfrm>
          <a:prstGeom prst="rect">
            <a:avLst/>
          </a:prstGeom>
        </p:spPr>
      </p:pic>
      <p:sp>
        <p:nvSpPr>
          <p:cNvPr id="21" name="TextBox 20"/>
          <p:cNvSpPr txBox="1"/>
          <p:nvPr/>
        </p:nvSpPr>
        <p:spPr>
          <a:xfrm>
            <a:off x="6012160" y="3346454"/>
            <a:ext cx="2808312" cy="919401"/>
          </a:xfrm>
          <a:prstGeom prst="wedgeRoundRectCallout">
            <a:avLst>
              <a:gd name="adj1" fmla="val -34012"/>
              <a:gd name="adj2" fmla="val 94783"/>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uk-UA" sz="2400" b="1" i="1" dirty="0" smtClean="0"/>
              <a:t>Клацнути</a:t>
            </a:r>
          </a:p>
          <a:p>
            <a:pPr algn="ctr"/>
            <a:r>
              <a:rPr lang="uk-UA" sz="2400" b="1" i="1" dirty="0" smtClean="0"/>
              <a:t>ліву кнопку</a:t>
            </a:r>
            <a:endParaRPr lang="uk-UA" sz="2400" b="1" i="1" dirty="0"/>
          </a:p>
        </p:txBody>
      </p:sp>
      <p:sp>
        <p:nvSpPr>
          <p:cNvPr id="22" name="Заголовок 1"/>
          <p:cNvSpPr txBox="1">
            <a:spLocks/>
          </p:cNvSpPr>
          <p:nvPr/>
        </p:nvSpPr>
        <p:spPr>
          <a:xfrm>
            <a:off x="428596" y="285728"/>
            <a:ext cx="8229600" cy="775542"/>
          </a:xfrm>
          <a:prstGeom prst="rect">
            <a:avLst/>
          </a:prstGeom>
        </p:spPr>
        <p:txBody>
          <a:bodyPr vert="horz" lIns="0" rIns="0" bIns="0" anchor="b">
            <a:normAutofit fontScale="97500" lnSpcReduction="10000"/>
          </a:bodyPr>
          <a:lstStyle/>
          <a:p>
            <a:pPr lvl="0" algn="ctr">
              <a:spcBef>
                <a:spcPct val="0"/>
              </a:spcBef>
            </a:pPr>
            <a:r>
              <a:rPr lang="uk-UA" sz="5000" dirty="0" smtClean="0">
                <a:solidFill>
                  <a:schemeClr val="tx2"/>
                </a:solidFill>
                <a:latin typeface="+mj-lt"/>
                <a:ea typeface="+mj-ea"/>
                <a:cs typeface="+mj-cs"/>
              </a:rPr>
              <a:t>Створення нової папки</a:t>
            </a:r>
            <a:endParaRPr kumimoji="0" lang="uk-UA" sz="50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 xmlns:p14="http://schemas.microsoft.com/office/powerpoint/2010/main" val="368241605"/>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2000"/>
                            </p:stCondLst>
                            <p:childTnLst>
                              <p:par>
                                <p:cTn id="9" presetID="64" presetClass="path" presetSubtype="0" accel="50000" decel="50000" fill="hold" nodeType="afterEffect">
                                  <p:stCondLst>
                                    <p:cond delay="0"/>
                                  </p:stCondLst>
                                  <p:childTnLst>
                                    <p:animMotion origin="layout" path="M -4.44444E-6 -4.81481E-6 L -0.99861 0.01621 " pathEditMode="relative" rAng="0" ptsTypes="AA">
                                      <p:cBhvr>
                                        <p:cTn id="10" dur="2000" fill="hold"/>
                                        <p:tgtEl>
                                          <p:spTgt spid="20"/>
                                        </p:tgtEl>
                                        <p:attrNameLst>
                                          <p:attrName>ppt_x</p:attrName>
                                          <p:attrName>ppt_y</p:attrName>
                                        </p:attrNameLst>
                                      </p:cBhvr>
                                      <p:rCtr x="-49931" y="810"/>
                                    </p:animMotion>
                                  </p:childTnLst>
                                </p:cTn>
                              </p:par>
                            </p:childTnLst>
                          </p:cTn>
                        </p:par>
                        <p:par>
                          <p:cTn id="11" fill="hold">
                            <p:stCondLst>
                              <p:cond delay="4000"/>
                            </p:stCondLst>
                            <p:childTnLst>
                              <p:par>
                                <p:cTn id="12" presetID="53" presetClass="entr" presetSubtype="16"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fltVal val="0"/>
                                          </p:val>
                                        </p:tav>
                                        <p:tav tm="100000">
                                          <p:val>
                                            <p:strVal val="#ppt_w"/>
                                          </p:val>
                                        </p:tav>
                                      </p:tavLst>
                                    </p:anim>
                                    <p:anim calcmode="lin" valueType="num">
                                      <p:cBhvr>
                                        <p:cTn id="15" dur="1000" fill="hold"/>
                                        <p:tgtEl>
                                          <p:spTgt spid="15"/>
                                        </p:tgtEl>
                                        <p:attrNameLst>
                                          <p:attrName>ppt_h</p:attrName>
                                        </p:attrNameLst>
                                      </p:cBhvr>
                                      <p:tavLst>
                                        <p:tav tm="0">
                                          <p:val>
                                            <p:fltVal val="0"/>
                                          </p:val>
                                        </p:tav>
                                        <p:tav tm="100000">
                                          <p:val>
                                            <p:strVal val="#ppt_h"/>
                                          </p:val>
                                        </p:tav>
                                      </p:tavLst>
                                    </p:anim>
                                    <p:animEffect transition="in" filter="fade">
                                      <p:cBhvr>
                                        <p:cTn id="16" dur="1000"/>
                                        <p:tgtEl>
                                          <p:spTgt spid="15"/>
                                        </p:tgtEl>
                                      </p:cBhvr>
                                    </p:animEffect>
                                  </p:childTnLst>
                                </p:cTn>
                              </p:par>
                            </p:childTnLst>
                          </p:cTn>
                        </p:par>
                        <p:par>
                          <p:cTn id="17" fill="hold">
                            <p:stCondLst>
                              <p:cond delay="5000"/>
                            </p:stCondLst>
                            <p:childTnLst>
                              <p:par>
                                <p:cTn id="18" presetID="22" presetClass="entr" presetSubtype="8"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1000"/>
                                        <p:tgtEl>
                                          <p:spTgt spid="16"/>
                                        </p:tgtEl>
                                      </p:cBhvr>
                                    </p:animEffect>
                                  </p:childTnLst>
                                </p:cTn>
                              </p:par>
                            </p:childTnLst>
                          </p:cTn>
                        </p:par>
                        <p:par>
                          <p:cTn id="21" fill="hold">
                            <p:stCondLst>
                              <p:cond delay="6000"/>
                            </p:stCondLst>
                            <p:childTnLst>
                              <p:par>
                                <p:cTn id="22" presetID="26" presetClass="emph" presetSubtype="0" fill="hold" nodeType="afterEffect">
                                  <p:stCondLst>
                                    <p:cond delay="0"/>
                                  </p:stCondLst>
                                  <p:childTnLst>
                                    <p:animEffect transition="out" filter="fade">
                                      <p:cBhvr>
                                        <p:cTn id="23" dur="500" tmFilter="0, 0; .2, .5; .8, .5; 1, 0"/>
                                        <p:tgtEl>
                                          <p:spTgt spid="20"/>
                                        </p:tgtEl>
                                      </p:cBhvr>
                                    </p:animEffect>
                                    <p:animScale>
                                      <p:cBhvr>
                                        <p:cTn id="24" dur="250" autoRev="1" fill="hold"/>
                                        <p:tgtEl>
                                          <p:spTgt spid="20"/>
                                        </p:tgtEl>
                                      </p:cBhvr>
                                      <p:by x="105000" y="105000"/>
                                    </p:animScale>
                                  </p:childTnLst>
                                </p:cTn>
                              </p:par>
                            </p:childTnLst>
                          </p:cTn>
                        </p:par>
                        <p:par>
                          <p:cTn id="25" fill="hold">
                            <p:stCondLst>
                              <p:cond delay="6500"/>
                            </p:stCondLst>
                            <p:childTnLst>
                              <p:par>
                                <p:cTn id="26" presetID="10"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750"/>
                                        <p:tgtEl>
                                          <p:spTgt spid="12"/>
                                        </p:tgtEl>
                                      </p:cBhvr>
                                    </p:animEffect>
                                  </p:childTnLst>
                                </p:cTn>
                              </p:par>
                            </p:childTnLst>
                          </p:cTn>
                        </p:par>
                        <p:par>
                          <p:cTn id="29" fill="hold">
                            <p:stCondLst>
                              <p:cond delay="7250"/>
                            </p:stCondLst>
                            <p:childTnLst>
                              <p:par>
                                <p:cTn id="30" presetID="1" presetClass="exit" presetSubtype="0" fill="hold" grpId="1" nodeType="afterEffect">
                                  <p:stCondLst>
                                    <p:cond delay="0"/>
                                  </p:stCondLst>
                                  <p:childTnLst>
                                    <p:set>
                                      <p:cBhvr>
                                        <p:cTn id="31" dur="1" fill="hold">
                                          <p:stCondLst>
                                            <p:cond delay="0"/>
                                          </p:stCondLst>
                                        </p:cTn>
                                        <p:tgtEl>
                                          <p:spTgt spid="16"/>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5"/>
                                        </p:tgtEl>
                                        <p:attrNameLst>
                                          <p:attrName>style.visibility</p:attrName>
                                        </p:attrNameLst>
                                      </p:cBhvr>
                                      <p:to>
                                        <p:strVal val="hidden"/>
                                      </p:to>
                                    </p:set>
                                  </p:childTnLst>
                                </p:cTn>
                              </p:par>
                            </p:childTnLst>
                          </p:cTn>
                        </p:par>
                        <p:par>
                          <p:cTn id="34" fill="hold">
                            <p:stCondLst>
                              <p:cond delay="7250"/>
                            </p:stCondLst>
                            <p:childTnLst>
                              <p:par>
                                <p:cTn id="35" presetID="21" presetClass="entr" presetSubtype="1"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heel(1)">
                                      <p:cBhvr>
                                        <p:cTn id="37" dur="1250"/>
                                        <p:tgtEl>
                                          <p:spTgt spid="18"/>
                                        </p:tgtEl>
                                      </p:cBhvr>
                                    </p:animEffect>
                                  </p:childTnLst>
                                </p:cTn>
                              </p:par>
                            </p:childTnLst>
                          </p:cTn>
                        </p:par>
                        <p:par>
                          <p:cTn id="38" fill="hold">
                            <p:stCondLst>
                              <p:cond delay="8500"/>
                            </p:stCondLst>
                            <p:childTnLst>
                              <p:par>
                                <p:cTn id="39" presetID="64" presetClass="path" presetSubtype="0" accel="50000" decel="50000" fill="hold" nodeType="afterEffect">
                                  <p:stCondLst>
                                    <p:cond delay="0"/>
                                  </p:stCondLst>
                                  <p:childTnLst>
                                    <p:animMotion origin="layout" path="M -0.99861 0.01621 L -0.7118 -0.00787 " pathEditMode="relative" rAng="0" ptsTypes="AA">
                                      <p:cBhvr>
                                        <p:cTn id="40" dur="2000" fill="hold"/>
                                        <p:tgtEl>
                                          <p:spTgt spid="20"/>
                                        </p:tgtEl>
                                        <p:attrNameLst>
                                          <p:attrName>ppt_x</p:attrName>
                                          <p:attrName>ppt_y</p:attrName>
                                        </p:attrNameLst>
                                      </p:cBhvr>
                                      <p:rCtr x="14340" y="-1204"/>
                                    </p:animMotion>
                                  </p:childTnLst>
                                </p:cTn>
                              </p:par>
                            </p:childTnLst>
                          </p:cTn>
                        </p:par>
                        <p:par>
                          <p:cTn id="41" fill="hold">
                            <p:stCondLst>
                              <p:cond delay="10500"/>
                            </p:stCondLst>
                            <p:childTnLst>
                              <p:par>
                                <p:cTn id="42" presetID="10" presetClass="entr" presetSubtype="0"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750"/>
                                        <p:tgtEl>
                                          <p:spTgt spid="13"/>
                                        </p:tgtEl>
                                      </p:cBhvr>
                                    </p:animEffect>
                                  </p:childTnLst>
                                </p:cTn>
                              </p:par>
                            </p:childTnLst>
                          </p:cTn>
                        </p:par>
                        <p:par>
                          <p:cTn id="45" fill="hold">
                            <p:stCondLst>
                              <p:cond delay="11250"/>
                            </p:stCondLst>
                            <p:childTnLst>
                              <p:par>
                                <p:cTn id="46" presetID="21" presetClass="entr" presetSubtype="1"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heel(1)">
                                      <p:cBhvr>
                                        <p:cTn id="48" dur="1250"/>
                                        <p:tgtEl>
                                          <p:spTgt spid="19"/>
                                        </p:tgtEl>
                                      </p:cBhvr>
                                    </p:animEffect>
                                  </p:childTnLst>
                                </p:cTn>
                              </p:par>
                            </p:childTnLst>
                          </p:cTn>
                        </p:par>
                        <p:par>
                          <p:cTn id="49" fill="hold">
                            <p:stCondLst>
                              <p:cond delay="12500"/>
                            </p:stCondLst>
                            <p:childTnLst>
                              <p:par>
                                <p:cTn id="50" presetID="64" presetClass="path" presetSubtype="0" accel="50000" decel="50000" fill="hold" nodeType="afterEffect">
                                  <p:stCondLst>
                                    <p:cond delay="0"/>
                                  </p:stCondLst>
                                  <p:childTnLst>
                                    <p:animMotion origin="layout" path="M -0.7118 -0.00787 L -0.65173 -0.44282 " pathEditMode="relative" rAng="0" ptsTypes="AA">
                                      <p:cBhvr>
                                        <p:cTn id="51" dur="2000" fill="hold"/>
                                        <p:tgtEl>
                                          <p:spTgt spid="20"/>
                                        </p:tgtEl>
                                        <p:attrNameLst>
                                          <p:attrName>ppt_x</p:attrName>
                                          <p:attrName>ppt_y</p:attrName>
                                        </p:attrNameLst>
                                      </p:cBhvr>
                                      <p:rCtr x="3003" y="-21759"/>
                                    </p:animMotion>
                                  </p:childTnLst>
                                </p:cTn>
                              </p:par>
                            </p:childTnLst>
                          </p:cTn>
                        </p:par>
                        <p:par>
                          <p:cTn id="52" fill="hold">
                            <p:stCondLst>
                              <p:cond delay="14500"/>
                            </p:stCondLst>
                            <p:childTnLst>
                              <p:par>
                                <p:cTn id="53" presetID="42" presetClass="entr" presetSubtype="0"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childTnLst>
                          </p:cTn>
                        </p:par>
                        <p:par>
                          <p:cTn id="58" fill="hold">
                            <p:stCondLst>
                              <p:cond delay="15500"/>
                            </p:stCondLst>
                            <p:childTnLst>
                              <p:par>
                                <p:cTn id="59" presetID="22" presetClass="entr" presetSubtype="8"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1000"/>
                                        <p:tgtEl>
                                          <p:spTgt spid="21"/>
                                        </p:tgtEl>
                                      </p:cBhvr>
                                    </p:animEffect>
                                  </p:childTnLst>
                                </p:cTn>
                              </p:par>
                            </p:childTnLst>
                          </p:cTn>
                        </p:par>
                        <p:par>
                          <p:cTn id="62" fill="hold">
                            <p:stCondLst>
                              <p:cond delay="16500"/>
                            </p:stCondLst>
                            <p:childTnLst>
                              <p:par>
                                <p:cTn id="63" presetID="26" presetClass="emph" presetSubtype="0" fill="hold" nodeType="afterEffect">
                                  <p:stCondLst>
                                    <p:cond delay="0"/>
                                  </p:stCondLst>
                                  <p:childTnLst>
                                    <p:animEffect transition="out" filter="fade">
                                      <p:cBhvr>
                                        <p:cTn id="64" dur="500" tmFilter="0, 0; .2, .5; .8, .5; 1, 0"/>
                                        <p:tgtEl>
                                          <p:spTgt spid="20"/>
                                        </p:tgtEl>
                                      </p:cBhvr>
                                    </p:animEffect>
                                    <p:animScale>
                                      <p:cBhvr>
                                        <p:cTn id="65" dur="250" autoRev="1" fill="hold"/>
                                        <p:tgtEl>
                                          <p:spTgt spid="20"/>
                                        </p:tgtEl>
                                      </p:cBhvr>
                                      <p:by x="105000" y="105000"/>
                                    </p:animScale>
                                  </p:childTnLst>
                                </p:cTn>
                              </p:par>
                            </p:childTnLst>
                          </p:cTn>
                        </p:par>
                        <p:par>
                          <p:cTn id="66" fill="hold">
                            <p:stCondLst>
                              <p:cond delay="17000"/>
                            </p:stCondLst>
                            <p:childTnLst>
                              <p:par>
                                <p:cTn id="67" presetID="9" presetClass="entr" presetSubtype="0"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dissolve">
                                      <p:cBhvr>
                                        <p:cTn id="6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16" grpId="1" animBg="1"/>
      <p:bldP spid="18" grpId="0" animBg="1"/>
      <p:bldP spid="19" grpId="0" animBg="1"/>
      <p:bldP spid="2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ік">
  <a:themeElements>
    <a:clrScheme name="Поті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і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і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165</TotalTime>
  <Words>708</Words>
  <PresentationFormat>Екран (4:3)</PresentationFormat>
  <Paragraphs>107</Paragraphs>
  <Slides>25</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25</vt:i4>
      </vt:variant>
    </vt:vector>
  </HeadingPairs>
  <TitlesOfParts>
    <vt:vector size="26" baseType="lpstr">
      <vt:lpstr>Потік</vt:lpstr>
      <vt:lpstr>Операції над об’єктами файлової системи</vt:lpstr>
      <vt:lpstr>На цьому уроці ти дізнаєшся:</vt:lpstr>
      <vt:lpstr>Дії над об’єктами файлової системи</vt:lpstr>
      <vt:lpstr>Виділення об’єктів</vt:lpstr>
      <vt:lpstr>Виділення об’єктів</vt:lpstr>
      <vt:lpstr>Слайд 6</vt:lpstr>
      <vt:lpstr>Слайд 7</vt:lpstr>
      <vt:lpstr>Слайд 8</vt:lpstr>
      <vt:lpstr>Слайд 9</vt:lpstr>
      <vt:lpstr>Слайд 10</vt:lpstr>
      <vt:lpstr>Створення ярлика</vt:lpstr>
      <vt:lpstr>Створення ярлика</vt:lpstr>
      <vt:lpstr>Буфер обміну</vt:lpstr>
      <vt:lpstr>Створення ярлика</vt:lpstr>
      <vt:lpstr>Копіювання та переміщення</vt:lpstr>
      <vt:lpstr>Копіювання та переміщення</vt:lpstr>
      <vt:lpstr>Копіювання та переміщення</vt:lpstr>
      <vt:lpstr>Копіювання та переміщення</vt:lpstr>
      <vt:lpstr>Копіювання та переміщення</vt:lpstr>
      <vt:lpstr>Перейменування об’єктів</vt:lpstr>
      <vt:lpstr>Перейменування об’єктів</vt:lpstr>
      <vt:lpstr>Перейменування об’єктів</vt:lpstr>
      <vt:lpstr>Видалення об’єктів</vt:lpstr>
      <vt:lpstr>Відновлення об’єктів</vt:lpstr>
      <vt:lpstr>Розгадайте ребус</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Операції над об’єктами файлової системи</dc:title>
  <cp:lastModifiedBy>user</cp:lastModifiedBy>
  <cp:revision>19</cp:revision>
  <dcterms:modified xsi:type="dcterms:W3CDTF">2015-03-16T10:51:29Z</dcterms:modified>
</cp:coreProperties>
</file>