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80" r:id="rId5"/>
    <p:sldId id="284" r:id="rId6"/>
    <p:sldId id="288" r:id="rId7"/>
    <p:sldId id="290" r:id="rId8"/>
    <p:sldId id="291" r:id="rId9"/>
    <p:sldId id="292" r:id="rId10"/>
    <p:sldId id="293" r:id="rId11"/>
    <p:sldId id="285" r:id="rId12"/>
    <p:sldId id="296" r:id="rId13"/>
    <p:sldId id="29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3420-528D-4192-9D8A-8144DDCB5890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14AD-4AE0-4ACD-9BBF-7003F7D6A33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6942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09.02.2019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484" y="43558"/>
            <a:ext cx="8892480" cy="1470025"/>
          </a:xfrm>
        </p:spPr>
        <p:txBody>
          <a:bodyPr>
            <a:noAutofit/>
          </a:bodyPr>
          <a:lstStyle/>
          <a:p>
            <a:r>
              <a:rPr lang="uk-UA" sz="4000" dirty="0" smtClean="0"/>
              <a:t>Найпростіші геометричні фігури на площині та їх властивості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408" y="1268760"/>
            <a:ext cx="5550904" cy="555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23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26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959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734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8964488" cy="27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196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8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368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874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uk-UA" sz="4400" dirty="0" smtClean="0"/>
              <a:t>1. Повторити основні відомості про види та способи  розв’язування рівнянь та нерівностей згідно з програмою ЗНО -2019.</a:t>
            </a:r>
          </a:p>
          <a:p>
            <a:r>
              <a:rPr lang="uk-UA" sz="4400" dirty="0" smtClean="0"/>
              <a:t>2. Розв’язати типові вправи з розділу.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3549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42" y="3844637"/>
            <a:ext cx="8993360" cy="246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Найпростіші фігури на площині</a:t>
            </a:r>
            <a:endParaRPr lang="uk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ÑÐ³ÑÑÐ¸ Ð½Ð° Ð¿Ð»Ð¾ÑÐ¸Ð½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22" y="1178421"/>
            <a:ext cx="7140556" cy="53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37" cy="26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11 клас уроки\wordart\___мент карт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44000" cy="3192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044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13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8964488" cy="119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8964488" cy="124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261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964488" cy="15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4000" cy="14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08509"/>
            <a:ext cx="9144000" cy="12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3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14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7"/>
            <a:ext cx="9144000" cy="17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21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677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29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8964488" cy="323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7969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42</Words>
  <Application>Microsoft Office PowerPoint</Application>
  <PresentationFormat>Екран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Найпростіші геометричні фігури на площині та їх властивості</vt:lpstr>
      <vt:lpstr>МЕТА:</vt:lpstr>
      <vt:lpstr>Слайд 3</vt:lpstr>
      <vt:lpstr>Найпростіші фігури на площині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компютер</dc:creator>
  <cp:lastModifiedBy>компютер</cp:lastModifiedBy>
  <cp:revision>95</cp:revision>
  <dcterms:created xsi:type="dcterms:W3CDTF">2019-01-19T12:57:07Z</dcterms:created>
  <dcterms:modified xsi:type="dcterms:W3CDTF">2019-02-09T16:07:27Z</dcterms:modified>
</cp:coreProperties>
</file>