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78" r:id="rId8"/>
    <p:sldId id="279" r:id="rId9"/>
    <p:sldId id="274" r:id="rId10"/>
    <p:sldId id="275" r:id="rId11"/>
    <p:sldId id="276" r:id="rId12"/>
    <p:sldId id="280" r:id="rId13"/>
    <p:sldId id="286" r:id="rId14"/>
    <p:sldId id="287" r:id="rId15"/>
    <p:sldId id="281" r:id="rId16"/>
    <p:sldId id="282" r:id="rId17"/>
    <p:sldId id="285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1026E-7E15-44D8-9736-21FCFB2586D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21BFCB-C8F9-4575-95E7-EE17E6071E62}">
      <dgm:prSet phldrT="[Текст]" custT="1"/>
      <dgm:spPr/>
      <dgm:t>
        <a:bodyPr/>
        <a:lstStyle/>
        <a:p>
          <a:r>
            <a:rPr lang="uk-UA" sz="1600" dirty="0" err="1">
              <a:latin typeface="Arial Black" pitchFamily="34" charset="0"/>
            </a:rPr>
            <a:t>Проеціювання</a:t>
          </a:r>
          <a:r>
            <a:rPr lang="uk-UA" sz="1200" dirty="0"/>
            <a:t> </a:t>
          </a:r>
          <a:endParaRPr lang="ru-RU" sz="1200" dirty="0"/>
        </a:p>
      </dgm:t>
    </dgm:pt>
    <dgm:pt modelId="{9C5D635D-DCBC-480F-8FD7-E325D3D818B6}" type="parTrans" cxnId="{854DBDB0-E49E-416F-A15B-CD3EAED94CD4}">
      <dgm:prSet/>
      <dgm:spPr/>
      <dgm:t>
        <a:bodyPr/>
        <a:lstStyle/>
        <a:p>
          <a:endParaRPr lang="ru-RU"/>
        </a:p>
      </dgm:t>
    </dgm:pt>
    <dgm:pt modelId="{B2EED325-9D62-4CC6-9EDC-14D633E093B3}" type="sibTrans" cxnId="{854DBDB0-E49E-416F-A15B-CD3EAED94CD4}">
      <dgm:prSet/>
      <dgm:spPr/>
      <dgm:t>
        <a:bodyPr/>
        <a:lstStyle/>
        <a:p>
          <a:endParaRPr lang="ru-RU"/>
        </a:p>
      </dgm:t>
    </dgm:pt>
    <dgm:pt modelId="{8DBC55D0-4F23-4E9B-B2F9-EC0094958A43}">
      <dgm:prSet phldrT="[Текст]" custT="1"/>
      <dgm:spPr/>
      <dgm:t>
        <a:bodyPr/>
        <a:lstStyle/>
        <a:p>
          <a:r>
            <a:rPr lang="uk-UA" sz="1400" b="1" dirty="0"/>
            <a:t>Центральне</a:t>
          </a:r>
          <a:r>
            <a:rPr lang="uk-UA" sz="1300" dirty="0"/>
            <a:t> </a:t>
          </a:r>
          <a:endParaRPr lang="ru-RU" sz="1300" dirty="0"/>
        </a:p>
      </dgm:t>
    </dgm:pt>
    <dgm:pt modelId="{F03EF1CA-0C02-491B-A7EC-29B9F1F9FF32}" type="parTrans" cxnId="{06C9B80F-D448-4CDE-8DCA-FDDDF708A750}">
      <dgm:prSet/>
      <dgm:spPr/>
      <dgm:t>
        <a:bodyPr/>
        <a:lstStyle/>
        <a:p>
          <a:endParaRPr lang="ru-RU"/>
        </a:p>
      </dgm:t>
    </dgm:pt>
    <dgm:pt modelId="{21976CEC-13D4-4556-8104-B3EE94883BF5}" type="sibTrans" cxnId="{06C9B80F-D448-4CDE-8DCA-FDDDF708A750}">
      <dgm:prSet/>
      <dgm:spPr/>
      <dgm:t>
        <a:bodyPr/>
        <a:lstStyle/>
        <a:p>
          <a:endParaRPr lang="ru-RU"/>
        </a:p>
      </dgm:t>
    </dgm:pt>
    <dgm:pt modelId="{6EB72C58-1F70-41AA-A971-F8B3F633FBB8}">
      <dgm:prSet phldrT="[Текст]" custT="1"/>
      <dgm:spPr/>
      <dgm:t>
        <a:bodyPr/>
        <a:lstStyle/>
        <a:p>
          <a:r>
            <a:rPr lang="uk-UA" sz="1300" b="1" dirty="0"/>
            <a:t>Прямокутне </a:t>
          </a:r>
          <a:endParaRPr lang="ru-RU" sz="1300" b="1" dirty="0"/>
        </a:p>
      </dgm:t>
    </dgm:pt>
    <dgm:pt modelId="{19D3E76C-1E2C-4123-A212-4A6D320FB516}" type="parTrans" cxnId="{5E01586E-F074-49B3-83A4-B507330C352F}">
      <dgm:prSet/>
      <dgm:spPr/>
      <dgm:t>
        <a:bodyPr/>
        <a:lstStyle/>
        <a:p>
          <a:endParaRPr lang="ru-RU"/>
        </a:p>
      </dgm:t>
    </dgm:pt>
    <dgm:pt modelId="{D89BBCED-4AF3-40BC-97CD-00E6ADE55CC8}" type="sibTrans" cxnId="{5E01586E-F074-49B3-83A4-B507330C352F}">
      <dgm:prSet/>
      <dgm:spPr/>
      <dgm:t>
        <a:bodyPr/>
        <a:lstStyle/>
        <a:p>
          <a:endParaRPr lang="ru-RU"/>
        </a:p>
      </dgm:t>
    </dgm:pt>
    <dgm:pt modelId="{A0F5B7CC-CB34-486D-8A51-09439505533F}">
      <dgm:prSet phldrT="[Текст]" custT="1"/>
      <dgm:spPr/>
      <dgm:t>
        <a:bodyPr/>
        <a:lstStyle/>
        <a:p>
          <a:r>
            <a:rPr lang="uk-UA" sz="1400" b="1" dirty="0"/>
            <a:t>Паралельне</a:t>
          </a:r>
          <a:r>
            <a:rPr lang="uk-UA" sz="1300" dirty="0"/>
            <a:t> </a:t>
          </a:r>
          <a:endParaRPr lang="ru-RU" sz="1300" dirty="0"/>
        </a:p>
      </dgm:t>
    </dgm:pt>
    <dgm:pt modelId="{C93CE39D-BF2B-4659-ACA3-ADC68202CDB4}" type="parTrans" cxnId="{25B64EEA-DF8F-4E2A-AA98-D32BA03141D1}">
      <dgm:prSet/>
      <dgm:spPr/>
      <dgm:t>
        <a:bodyPr/>
        <a:lstStyle/>
        <a:p>
          <a:endParaRPr lang="ru-RU"/>
        </a:p>
      </dgm:t>
    </dgm:pt>
    <dgm:pt modelId="{E5AFAD94-B840-4C0C-8F54-46B69746B13B}" type="sibTrans" cxnId="{25B64EEA-DF8F-4E2A-AA98-D32BA03141D1}">
      <dgm:prSet/>
      <dgm:spPr/>
      <dgm:t>
        <a:bodyPr/>
        <a:lstStyle/>
        <a:p>
          <a:endParaRPr lang="ru-RU"/>
        </a:p>
      </dgm:t>
    </dgm:pt>
    <dgm:pt modelId="{46002067-5B28-4FAD-8657-04AD0F79B339}">
      <dgm:prSet phldrT="[Текст]" custT="1"/>
      <dgm:spPr/>
      <dgm:t>
        <a:bodyPr/>
        <a:lstStyle/>
        <a:p>
          <a:r>
            <a:rPr lang="uk-UA" sz="1400" b="1" dirty="0"/>
            <a:t>Косокутне</a:t>
          </a:r>
          <a:r>
            <a:rPr lang="uk-UA" sz="1300" dirty="0"/>
            <a:t> </a:t>
          </a:r>
          <a:endParaRPr lang="ru-RU" sz="1300" dirty="0"/>
        </a:p>
      </dgm:t>
    </dgm:pt>
    <dgm:pt modelId="{01E26EE0-3019-44AE-AB0C-D62D353A6236}" type="parTrans" cxnId="{C5D2D74A-17F3-46E9-A68C-5A48B4313441}">
      <dgm:prSet/>
      <dgm:spPr/>
      <dgm:t>
        <a:bodyPr/>
        <a:lstStyle/>
        <a:p>
          <a:endParaRPr lang="ru-RU"/>
        </a:p>
      </dgm:t>
    </dgm:pt>
    <dgm:pt modelId="{9A07EFA7-A7DC-492F-88C7-37BFD394FB6A}" type="sibTrans" cxnId="{C5D2D74A-17F3-46E9-A68C-5A48B4313441}">
      <dgm:prSet/>
      <dgm:spPr/>
      <dgm:t>
        <a:bodyPr/>
        <a:lstStyle/>
        <a:p>
          <a:endParaRPr lang="ru-RU"/>
        </a:p>
      </dgm:t>
    </dgm:pt>
    <dgm:pt modelId="{3D48EA31-14C2-4909-8C9D-6EFEC73558B9}">
      <dgm:prSet custT="1"/>
      <dgm:spPr/>
      <dgm:t>
        <a:bodyPr/>
        <a:lstStyle/>
        <a:p>
          <a:r>
            <a:rPr lang="uk-UA" sz="1300" dirty="0" err="1"/>
            <a:t>Проеціювання</a:t>
          </a:r>
          <a:r>
            <a:rPr lang="uk-UA" sz="1300" dirty="0"/>
            <a:t> на </a:t>
          </a:r>
          <a:r>
            <a:rPr lang="uk-UA" sz="1400" b="1" dirty="0"/>
            <a:t>одну площину проекцій</a:t>
          </a:r>
          <a:endParaRPr lang="ru-RU" sz="1400" b="1" dirty="0"/>
        </a:p>
      </dgm:t>
    </dgm:pt>
    <dgm:pt modelId="{DA691B70-C217-4F72-A9EF-3FD69B3C2B98}" type="parTrans" cxnId="{2B9BB8B6-C7B5-49D6-8356-D4EA8F875108}">
      <dgm:prSet/>
      <dgm:spPr/>
      <dgm:t>
        <a:bodyPr/>
        <a:lstStyle/>
        <a:p>
          <a:endParaRPr lang="ru-RU"/>
        </a:p>
      </dgm:t>
    </dgm:pt>
    <dgm:pt modelId="{05C1FCB1-2659-4EE4-8D7D-00DDBB1630AD}" type="sibTrans" cxnId="{2B9BB8B6-C7B5-49D6-8356-D4EA8F875108}">
      <dgm:prSet/>
      <dgm:spPr/>
      <dgm:t>
        <a:bodyPr/>
        <a:lstStyle/>
        <a:p>
          <a:endParaRPr lang="ru-RU"/>
        </a:p>
      </dgm:t>
    </dgm:pt>
    <dgm:pt modelId="{413178AA-38F7-4389-9222-48E81BC24590}">
      <dgm:prSet custT="1"/>
      <dgm:spPr/>
      <dgm:t>
        <a:bodyPr/>
        <a:lstStyle/>
        <a:p>
          <a:r>
            <a:rPr lang="uk-UA" sz="1300" dirty="0" err="1"/>
            <a:t>Проеціювання</a:t>
          </a:r>
          <a:r>
            <a:rPr lang="uk-UA" sz="1300" dirty="0"/>
            <a:t> на </a:t>
          </a:r>
          <a:r>
            <a:rPr lang="uk-UA" sz="1400" b="1" dirty="0"/>
            <a:t>дві площини проекцій</a:t>
          </a:r>
          <a:endParaRPr lang="ru-RU" sz="1400" b="1" dirty="0"/>
        </a:p>
      </dgm:t>
    </dgm:pt>
    <dgm:pt modelId="{7AD070B4-39E0-4BC9-9353-307D30238E64}" type="parTrans" cxnId="{4E44D5BA-5F44-4C54-8D3B-12B4927C56FE}">
      <dgm:prSet/>
      <dgm:spPr/>
      <dgm:t>
        <a:bodyPr/>
        <a:lstStyle/>
        <a:p>
          <a:endParaRPr lang="ru-RU"/>
        </a:p>
      </dgm:t>
    </dgm:pt>
    <dgm:pt modelId="{5948470D-EF90-4064-A2A0-94B6D75EAA66}" type="sibTrans" cxnId="{4E44D5BA-5F44-4C54-8D3B-12B4927C56FE}">
      <dgm:prSet/>
      <dgm:spPr/>
      <dgm:t>
        <a:bodyPr/>
        <a:lstStyle/>
        <a:p>
          <a:endParaRPr lang="ru-RU"/>
        </a:p>
      </dgm:t>
    </dgm:pt>
    <dgm:pt modelId="{DDBF7317-BF18-4CA3-933D-AB1692D11026}">
      <dgm:prSet custT="1"/>
      <dgm:spPr/>
      <dgm:t>
        <a:bodyPr/>
        <a:lstStyle/>
        <a:p>
          <a:r>
            <a:rPr lang="uk-UA" sz="1300" dirty="0" err="1"/>
            <a:t>Проеціювання</a:t>
          </a:r>
          <a:r>
            <a:rPr lang="uk-UA" sz="1300" dirty="0"/>
            <a:t> на </a:t>
          </a:r>
          <a:r>
            <a:rPr lang="uk-UA" sz="1400" b="1" dirty="0"/>
            <a:t>три площини проекцій</a:t>
          </a:r>
          <a:endParaRPr lang="ru-RU" sz="1400" b="1" dirty="0"/>
        </a:p>
      </dgm:t>
    </dgm:pt>
    <dgm:pt modelId="{8729D456-EE00-433F-8113-8398476AF89B}" type="parTrans" cxnId="{C3C8B453-0EF8-4D15-9C14-42E602A19A38}">
      <dgm:prSet/>
      <dgm:spPr/>
      <dgm:t>
        <a:bodyPr/>
        <a:lstStyle/>
        <a:p>
          <a:endParaRPr lang="ru-RU"/>
        </a:p>
      </dgm:t>
    </dgm:pt>
    <dgm:pt modelId="{E52EE47F-0832-4608-8A0D-056679203A82}" type="sibTrans" cxnId="{C3C8B453-0EF8-4D15-9C14-42E602A19A38}">
      <dgm:prSet/>
      <dgm:spPr/>
      <dgm:t>
        <a:bodyPr/>
        <a:lstStyle/>
        <a:p>
          <a:endParaRPr lang="ru-RU"/>
        </a:p>
      </dgm:t>
    </dgm:pt>
    <dgm:pt modelId="{F2B99D69-00CC-48A0-B715-0DCE459A7D16}" type="pres">
      <dgm:prSet presAssocID="{B0F1026E-7E15-44D8-9736-21FCFB2586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85AD8F-4413-4EA7-A6E7-2021639DA41E}" type="pres">
      <dgm:prSet presAssocID="{0C21BFCB-C8F9-4575-95E7-EE17E6071E62}" presName="hierRoot1" presStyleCnt="0"/>
      <dgm:spPr/>
    </dgm:pt>
    <dgm:pt modelId="{CA020205-4D49-424D-8123-4CD8E6891911}" type="pres">
      <dgm:prSet presAssocID="{0C21BFCB-C8F9-4575-95E7-EE17E6071E62}" presName="composite" presStyleCnt="0"/>
      <dgm:spPr/>
    </dgm:pt>
    <dgm:pt modelId="{C74060E8-EC55-41CC-AEB2-7D823C77DB77}" type="pres">
      <dgm:prSet presAssocID="{0C21BFCB-C8F9-4575-95E7-EE17E6071E62}" presName="background" presStyleLbl="node0" presStyleIdx="0" presStyleCnt="1"/>
      <dgm:spPr/>
    </dgm:pt>
    <dgm:pt modelId="{58EF31A4-112C-4784-A7C7-5326D86D4D6C}" type="pres">
      <dgm:prSet presAssocID="{0C21BFCB-C8F9-4575-95E7-EE17E6071E62}" presName="text" presStyleLbl="fgAcc0" presStyleIdx="0" presStyleCnt="1" custScaleX="156125" custLinFactNeighborX="-3579" custLinFactNeighborY="33507">
        <dgm:presLayoutVars>
          <dgm:chPref val="3"/>
        </dgm:presLayoutVars>
      </dgm:prSet>
      <dgm:spPr/>
    </dgm:pt>
    <dgm:pt modelId="{69B23F93-CE24-4409-A1D0-B1D0D1C4766A}" type="pres">
      <dgm:prSet presAssocID="{0C21BFCB-C8F9-4575-95E7-EE17E6071E62}" presName="hierChild2" presStyleCnt="0"/>
      <dgm:spPr/>
    </dgm:pt>
    <dgm:pt modelId="{87F49C8D-C941-407F-BB5F-2146980129BE}" type="pres">
      <dgm:prSet presAssocID="{F03EF1CA-0C02-491B-A7EC-29B9F1F9FF32}" presName="Name10" presStyleLbl="parChTrans1D2" presStyleIdx="0" presStyleCnt="3"/>
      <dgm:spPr/>
    </dgm:pt>
    <dgm:pt modelId="{84751405-C0EB-4446-882D-0B95FD1C008E}" type="pres">
      <dgm:prSet presAssocID="{8DBC55D0-4F23-4E9B-B2F9-EC0094958A43}" presName="hierRoot2" presStyleCnt="0"/>
      <dgm:spPr/>
    </dgm:pt>
    <dgm:pt modelId="{050D97F6-3AD9-416E-BC4D-02979F97913F}" type="pres">
      <dgm:prSet presAssocID="{8DBC55D0-4F23-4E9B-B2F9-EC0094958A43}" presName="composite2" presStyleCnt="0"/>
      <dgm:spPr/>
    </dgm:pt>
    <dgm:pt modelId="{C25CD90A-128E-4988-917F-0809853059BE}" type="pres">
      <dgm:prSet presAssocID="{8DBC55D0-4F23-4E9B-B2F9-EC0094958A43}" presName="background2" presStyleLbl="node2" presStyleIdx="0" presStyleCnt="3"/>
      <dgm:spPr/>
    </dgm:pt>
    <dgm:pt modelId="{1D618B71-F18F-4C7D-A2C6-6368BDF6B121}" type="pres">
      <dgm:prSet presAssocID="{8DBC55D0-4F23-4E9B-B2F9-EC0094958A43}" presName="text2" presStyleLbl="fgAcc2" presStyleIdx="0" presStyleCnt="3" custLinFactY="-12293" custLinFactNeighborX="-64303" custLinFactNeighborY="-100000">
        <dgm:presLayoutVars>
          <dgm:chPref val="3"/>
        </dgm:presLayoutVars>
      </dgm:prSet>
      <dgm:spPr/>
    </dgm:pt>
    <dgm:pt modelId="{23877E03-57F7-4A23-A6F2-827B338A35A9}" type="pres">
      <dgm:prSet presAssocID="{8DBC55D0-4F23-4E9B-B2F9-EC0094958A43}" presName="hierChild3" presStyleCnt="0"/>
      <dgm:spPr/>
    </dgm:pt>
    <dgm:pt modelId="{24768E11-5FB4-45FC-B502-5CEA5E4A2EBE}" type="pres">
      <dgm:prSet presAssocID="{19D3E76C-1E2C-4123-A212-4A6D320FB516}" presName="Name10" presStyleLbl="parChTrans1D2" presStyleIdx="1" presStyleCnt="3"/>
      <dgm:spPr/>
    </dgm:pt>
    <dgm:pt modelId="{9D86903A-55B2-47B8-8BA0-9689364CD23F}" type="pres">
      <dgm:prSet presAssocID="{6EB72C58-1F70-41AA-A971-F8B3F633FBB8}" presName="hierRoot2" presStyleCnt="0"/>
      <dgm:spPr/>
    </dgm:pt>
    <dgm:pt modelId="{1479B93E-FF01-44DD-AF16-724F1C841186}" type="pres">
      <dgm:prSet presAssocID="{6EB72C58-1F70-41AA-A971-F8B3F633FBB8}" presName="composite2" presStyleCnt="0"/>
      <dgm:spPr/>
    </dgm:pt>
    <dgm:pt modelId="{7C77B2BB-2C45-4F0F-A6D9-91CE44968F1F}" type="pres">
      <dgm:prSet presAssocID="{6EB72C58-1F70-41AA-A971-F8B3F633FBB8}" presName="background2" presStyleLbl="node2" presStyleIdx="1" presStyleCnt="3"/>
      <dgm:spPr/>
    </dgm:pt>
    <dgm:pt modelId="{D05AAC08-C106-426C-97BC-6F0A84DC7FBB}" type="pres">
      <dgm:prSet presAssocID="{6EB72C58-1F70-41AA-A971-F8B3F633FBB8}" presName="text2" presStyleLbl="fgAcc2" presStyleIdx="1" presStyleCnt="3" custLinFactNeighborX="83321" custLinFactNeighborY="46164">
        <dgm:presLayoutVars>
          <dgm:chPref val="3"/>
        </dgm:presLayoutVars>
      </dgm:prSet>
      <dgm:spPr/>
    </dgm:pt>
    <dgm:pt modelId="{AFC01C2A-7C75-4288-B03B-DA9C52B6E36C}" type="pres">
      <dgm:prSet presAssocID="{6EB72C58-1F70-41AA-A971-F8B3F633FBB8}" presName="hierChild3" presStyleCnt="0"/>
      <dgm:spPr/>
    </dgm:pt>
    <dgm:pt modelId="{57C0982F-7D41-4196-962C-2BA26D8AAF38}" type="pres">
      <dgm:prSet presAssocID="{C93CE39D-BF2B-4659-ACA3-ADC68202CDB4}" presName="Name17" presStyleLbl="parChTrans1D3" presStyleIdx="0" presStyleCnt="1"/>
      <dgm:spPr/>
    </dgm:pt>
    <dgm:pt modelId="{C6C3B84F-123A-4940-90C3-5E75871C794C}" type="pres">
      <dgm:prSet presAssocID="{A0F5B7CC-CB34-486D-8A51-09439505533F}" presName="hierRoot3" presStyleCnt="0"/>
      <dgm:spPr/>
    </dgm:pt>
    <dgm:pt modelId="{D64F59CE-BA06-44E0-A0E0-E8D6D63681D7}" type="pres">
      <dgm:prSet presAssocID="{A0F5B7CC-CB34-486D-8A51-09439505533F}" presName="composite3" presStyleCnt="0"/>
      <dgm:spPr/>
    </dgm:pt>
    <dgm:pt modelId="{64D32F46-2A4B-4C54-A050-01E389769FCB}" type="pres">
      <dgm:prSet presAssocID="{A0F5B7CC-CB34-486D-8A51-09439505533F}" presName="background3" presStyleLbl="node3" presStyleIdx="0" presStyleCnt="1"/>
      <dgm:spPr/>
    </dgm:pt>
    <dgm:pt modelId="{9F2E3B34-2E28-4E9C-AD67-C4889C2E5B4D}" type="pres">
      <dgm:prSet presAssocID="{A0F5B7CC-CB34-486D-8A51-09439505533F}" presName="text3" presStyleLbl="fgAcc3" presStyleIdx="0" presStyleCnt="1" custLinFactNeighborX="-97662" custLinFactNeighborY="-90216">
        <dgm:presLayoutVars>
          <dgm:chPref val="3"/>
        </dgm:presLayoutVars>
      </dgm:prSet>
      <dgm:spPr/>
    </dgm:pt>
    <dgm:pt modelId="{CBFB6286-197F-4EE4-8EEE-537327CF20F7}" type="pres">
      <dgm:prSet presAssocID="{A0F5B7CC-CB34-486D-8A51-09439505533F}" presName="hierChild4" presStyleCnt="0"/>
      <dgm:spPr/>
    </dgm:pt>
    <dgm:pt modelId="{17D2EDC6-ECCA-4291-9914-E5D17AB31802}" type="pres">
      <dgm:prSet presAssocID="{DA691B70-C217-4F72-A9EF-3FD69B3C2B98}" presName="Name23" presStyleLbl="parChTrans1D4" presStyleIdx="0" presStyleCnt="3"/>
      <dgm:spPr/>
    </dgm:pt>
    <dgm:pt modelId="{695B9A3E-04E6-4A33-96B1-391DD93515E6}" type="pres">
      <dgm:prSet presAssocID="{3D48EA31-14C2-4909-8C9D-6EFEC73558B9}" presName="hierRoot4" presStyleCnt="0"/>
      <dgm:spPr/>
    </dgm:pt>
    <dgm:pt modelId="{34E43102-E9F9-42FB-B08B-CA6BFE14F088}" type="pres">
      <dgm:prSet presAssocID="{3D48EA31-14C2-4909-8C9D-6EFEC73558B9}" presName="composite4" presStyleCnt="0"/>
      <dgm:spPr/>
    </dgm:pt>
    <dgm:pt modelId="{C8F7B032-9612-42C3-B143-5CFD319330A0}" type="pres">
      <dgm:prSet presAssocID="{3D48EA31-14C2-4909-8C9D-6EFEC73558B9}" presName="background4" presStyleLbl="node4" presStyleIdx="0" presStyleCnt="3"/>
      <dgm:spPr/>
    </dgm:pt>
    <dgm:pt modelId="{7CE2CE73-668A-4476-B626-1DA2CC34104C}" type="pres">
      <dgm:prSet presAssocID="{3D48EA31-14C2-4909-8C9D-6EFEC73558B9}" presName="text4" presStyleLbl="fgAcc4" presStyleIdx="0" presStyleCnt="3" custLinFactNeighborX="-82598" custLinFactNeighborY="-36561">
        <dgm:presLayoutVars>
          <dgm:chPref val="3"/>
        </dgm:presLayoutVars>
      </dgm:prSet>
      <dgm:spPr/>
    </dgm:pt>
    <dgm:pt modelId="{1FE929EE-A8CB-442A-A02B-5DA4EC06D755}" type="pres">
      <dgm:prSet presAssocID="{3D48EA31-14C2-4909-8C9D-6EFEC73558B9}" presName="hierChild5" presStyleCnt="0"/>
      <dgm:spPr/>
    </dgm:pt>
    <dgm:pt modelId="{9A287CEF-ED4B-4FDC-87C6-8C640F33AA8F}" type="pres">
      <dgm:prSet presAssocID="{7AD070B4-39E0-4BC9-9353-307D30238E64}" presName="Name23" presStyleLbl="parChTrans1D4" presStyleIdx="1" presStyleCnt="3"/>
      <dgm:spPr/>
    </dgm:pt>
    <dgm:pt modelId="{9F57F48D-7920-4A9F-B8F9-3F22E763933D}" type="pres">
      <dgm:prSet presAssocID="{413178AA-38F7-4389-9222-48E81BC24590}" presName="hierRoot4" presStyleCnt="0"/>
      <dgm:spPr/>
    </dgm:pt>
    <dgm:pt modelId="{9FA8095B-D723-42FA-8541-D1F6CA7ED917}" type="pres">
      <dgm:prSet presAssocID="{413178AA-38F7-4389-9222-48E81BC24590}" presName="composite4" presStyleCnt="0"/>
      <dgm:spPr/>
    </dgm:pt>
    <dgm:pt modelId="{6B92C6E5-B430-45F6-86C7-3E85B74DEF6D}" type="pres">
      <dgm:prSet presAssocID="{413178AA-38F7-4389-9222-48E81BC24590}" presName="background4" presStyleLbl="node4" presStyleIdx="1" presStyleCnt="3"/>
      <dgm:spPr/>
    </dgm:pt>
    <dgm:pt modelId="{6C63ECE7-F204-4B58-8431-412476B82ED8}" type="pres">
      <dgm:prSet presAssocID="{413178AA-38F7-4389-9222-48E81BC24590}" presName="text4" presStyleLbl="fgAcc4" presStyleIdx="1" presStyleCnt="3" custLinFactNeighborX="7532" custLinFactNeighborY="-41546">
        <dgm:presLayoutVars>
          <dgm:chPref val="3"/>
        </dgm:presLayoutVars>
      </dgm:prSet>
      <dgm:spPr/>
    </dgm:pt>
    <dgm:pt modelId="{908AFC40-7B57-4763-8626-1BED923EA752}" type="pres">
      <dgm:prSet presAssocID="{413178AA-38F7-4389-9222-48E81BC24590}" presName="hierChild5" presStyleCnt="0"/>
      <dgm:spPr/>
    </dgm:pt>
    <dgm:pt modelId="{C079D734-A257-4C70-97EA-B8ED9DC8EA6B}" type="pres">
      <dgm:prSet presAssocID="{8729D456-EE00-433F-8113-8398476AF89B}" presName="Name23" presStyleLbl="parChTrans1D4" presStyleIdx="2" presStyleCnt="3"/>
      <dgm:spPr/>
    </dgm:pt>
    <dgm:pt modelId="{2D69BD08-7481-4FDF-A359-6C5625F913F3}" type="pres">
      <dgm:prSet presAssocID="{DDBF7317-BF18-4CA3-933D-AB1692D11026}" presName="hierRoot4" presStyleCnt="0"/>
      <dgm:spPr/>
    </dgm:pt>
    <dgm:pt modelId="{94A6F6D5-EC53-404B-BFA8-1FE07B06804B}" type="pres">
      <dgm:prSet presAssocID="{DDBF7317-BF18-4CA3-933D-AB1692D11026}" presName="composite4" presStyleCnt="0"/>
      <dgm:spPr/>
    </dgm:pt>
    <dgm:pt modelId="{1FA1B69A-C424-4FD2-B75E-19D603DC743F}" type="pres">
      <dgm:prSet presAssocID="{DDBF7317-BF18-4CA3-933D-AB1692D11026}" presName="background4" presStyleLbl="node4" presStyleIdx="2" presStyleCnt="3"/>
      <dgm:spPr/>
    </dgm:pt>
    <dgm:pt modelId="{EBA8FC6E-522C-4884-BEB0-4FD1787CFCFF}" type="pres">
      <dgm:prSet presAssocID="{DDBF7317-BF18-4CA3-933D-AB1692D11026}" presName="text4" presStyleLbl="fgAcc4" presStyleIdx="2" presStyleCnt="3" custLinFactNeighborX="95698" custLinFactNeighborY="-77559">
        <dgm:presLayoutVars>
          <dgm:chPref val="3"/>
        </dgm:presLayoutVars>
      </dgm:prSet>
      <dgm:spPr/>
    </dgm:pt>
    <dgm:pt modelId="{86787CC3-B91A-448F-AB75-A598C8E380D1}" type="pres">
      <dgm:prSet presAssocID="{DDBF7317-BF18-4CA3-933D-AB1692D11026}" presName="hierChild5" presStyleCnt="0"/>
      <dgm:spPr/>
    </dgm:pt>
    <dgm:pt modelId="{D107DDAD-7CE3-43DE-820C-F4B857527AF3}" type="pres">
      <dgm:prSet presAssocID="{01E26EE0-3019-44AE-AB0C-D62D353A6236}" presName="Name10" presStyleLbl="parChTrans1D2" presStyleIdx="2" presStyleCnt="3"/>
      <dgm:spPr/>
    </dgm:pt>
    <dgm:pt modelId="{1D4ED87D-C981-47FE-A1A9-20CCC6B94C41}" type="pres">
      <dgm:prSet presAssocID="{46002067-5B28-4FAD-8657-04AD0F79B339}" presName="hierRoot2" presStyleCnt="0"/>
      <dgm:spPr/>
    </dgm:pt>
    <dgm:pt modelId="{2CF7A5CA-17B9-417E-9938-EE3DBBE7E086}" type="pres">
      <dgm:prSet presAssocID="{46002067-5B28-4FAD-8657-04AD0F79B339}" presName="composite2" presStyleCnt="0"/>
      <dgm:spPr/>
    </dgm:pt>
    <dgm:pt modelId="{F58EBEB8-3B8C-42DE-9241-0D9ADBEF7B3B}" type="pres">
      <dgm:prSet presAssocID="{46002067-5B28-4FAD-8657-04AD0F79B339}" presName="background2" presStyleLbl="node2" presStyleIdx="2" presStyleCnt="3"/>
      <dgm:spPr/>
    </dgm:pt>
    <dgm:pt modelId="{B4461CF3-42A0-441E-8563-C333B9CBEF8F}" type="pres">
      <dgm:prSet presAssocID="{46002067-5B28-4FAD-8657-04AD0F79B339}" presName="text2" presStyleLbl="fgAcc2" presStyleIdx="2" presStyleCnt="3" custLinFactY="-5091" custLinFactNeighborX="66293" custLinFactNeighborY="-100000">
        <dgm:presLayoutVars>
          <dgm:chPref val="3"/>
        </dgm:presLayoutVars>
      </dgm:prSet>
      <dgm:spPr/>
    </dgm:pt>
    <dgm:pt modelId="{BB8C5DF5-DA80-4807-9138-A7DF2D8D4697}" type="pres">
      <dgm:prSet presAssocID="{46002067-5B28-4FAD-8657-04AD0F79B339}" presName="hierChild3" presStyleCnt="0"/>
      <dgm:spPr/>
    </dgm:pt>
  </dgm:ptLst>
  <dgm:cxnLst>
    <dgm:cxn modelId="{50463C07-D14D-4412-BB00-DC13DDEBAF36}" type="presOf" srcId="{3D48EA31-14C2-4909-8C9D-6EFEC73558B9}" destId="{7CE2CE73-668A-4476-B626-1DA2CC34104C}" srcOrd="0" destOrd="0" presId="urn:microsoft.com/office/officeart/2005/8/layout/hierarchy1"/>
    <dgm:cxn modelId="{95CDDF0C-B135-4CC4-B2DC-0D52395A7650}" type="presOf" srcId="{19D3E76C-1E2C-4123-A212-4A6D320FB516}" destId="{24768E11-5FB4-45FC-B502-5CEA5E4A2EBE}" srcOrd="0" destOrd="0" presId="urn:microsoft.com/office/officeart/2005/8/layout/hierarchy1"/>
    <dgm:cxn modelId="{06C9B80F-D448-4CDE-8DCA-FDDDF708A750}" srcId="{0C21BFCB-C8F9-4575-95E7-EE17E6071E62}" destId="{8DBC55D0-4F23-4E9B-B2F9-EC0094958A43}" srcOrd="0" destOrd="0" parTransId="{F03EF1CA-0C02-491B-A7EC-29B9F1F9FF32}" sibTransId="{21976CEC-13D4-4556-8104-B3EE94883BF5}"/>
    <dgm:cxn modelId="{010ABF10-A212-4CDF-8DF3-ADFD0209A4D9}" type="presOf" srcId="{8729D456-EE00-433F-8113-8398476AF89B}" destId="{C079D734-A257-4C70-97EA-B8ED9DC8EA6B}" srcOrd="0" destOrd="0" presId="urn:microsoft.com/office/officeart/2005/8/layout/hierarchy1"/>
    <dgm:cxn modelId="{832CB23D-3142-4EDE-A82C-E11BFDD776C5}" type="presOf" srcId="{B0F1026E-7E15-44D8-9736-21FCFB2586DE}" destId="{F2B99D69-00CC-48A0-B715-0DCE459A7D16}" srcOrd="0" destOrd="0" presId="urn:microsoft.com/office/officeart/2005/8/layout/hierarchy1"/>
    <dgm:cxn modelId="{4E97D540-35E0-4D1B-81F6-65E90125AD65}" type="presOf" srcId="{8DBC55D0-4F23-4E9B-B2F9-EC0094958A43}" destId="{1D618B71-F18F-4C7D-A2C6-6368BDF6B121}" srcOrd="0" destOrd="0" presId="urn:microsoft.com/office/officeart/2005/8/layout/hierarchy1"/>
    <dgm:cxn modelId="{C5D2D74A-17F3-46E9-A68C-5A48B4313441}" srcId="{0C21BFCB-C8F9-4575-95E7-EE17E6071E62}" destId="{46002067-5B28-4FAD-8657-04AD0F79B339}" srcOrd="2" destOrd="0" parTransId="{01E26EE0-3019-44AE-AB0C-D62D353A6236}" sibTransId="{9A07EFA7-A7DC-492F-88C7-37BFD394FB6A}"/>
    <dgm:cxn modelId="{18D0494B-D7B8-4C61-AC00-4C56ED5F2F00}" type="presOf" srcId="{DDBF7317-BF18-4CA3-933D-AB1692D11026}" destId="{EBA8FC6E-522C-4884-BEB0-4FD1787CFCFF}" srcOrd="0" destOrd="0" presId="urn:microsoft.com/office/officeart/2005/8/layout/hierarchy1"/>
    <dgm:cxn modelId="{2FF2B44B-8B05-4357-A21A-EAE45B81EE57}" type="presOf" srcId="{6EB72C58-1F70-41AA-A971-F8B3F633FBB8}" destId="{D05AAC08-C106-426C-97BC-6F0A84DC7FBB}" srcOrd="0" destOrd="0" presId="urn:microsoft.com/office/officeart/2005/8/layout/hierarchy1"/>
    <dgm:cxn modelId="{5E01586E-F074-49B3-83A4-B507330C352F}" srcId="{0C21BFCB-C8F9-4575-95E7-EE17E6071E62}" destId="{6EB72C58-1F70-41AA-A971-F8B3F633FBB8}" srcOrd="1" destOrd="0" parTransId="{19D3E76C-1E2C-4123-A212-4A6D320FB516}" sibTransId="{D89BBCED-4AF3-40BC-97CD-00E6ADE55CC8}"/>
    <dgm:cxn modelId="{E7677671-7EDB-4416-AEB6-63FE5C02F604}" type="presOf" srcId="{46002067-5B28-4FAD-8657-04AD0F79B339}" destId="{B4461CF3-42A0-441E-8563-C333B9CBEF8F}" srcOrd="0" destOrd="0" presId="urn:microsoft.com/office/officeart/2005/8/layout/hierarchy1"/>
    <dgm:cxn modelId="{C3C8B453-0EF8-4D15-9C14-42E602A19A38}" srcId="{A0F5B7CC-CB34-486D-8A51-09439505533F}" destId="{DDBF7317-BF18-4CA3-933D-AB1692D11026}" srcOrd="2" destOrd="0" parTransId="{8729D456-EE00-433F-8113-8398476AF89B}" sibTransId="{E52EE47F-0832-4608-8A0D-056679203A82}"/>
    <dgm:cxn modelId="{9C8A6556-67BC-4B3E-AFF6-887F54281D2B}" type="presOf" srcId="{F03EF1CA-0C02-491B-A7EC-29B9F1F9FF32}" destId="{87F49C8D-C941-407F-BB5F-2146980129BE}" srcOrd="0" destOrd="0" presId="urn:microsoft.com/office/officeart/2005/8/layout/hierarchy1"/>
    <dgm:cxn modelId="{0A8F4E7F-B019-466C-8A41-3EFFBE7358DE}" type="presOf" srcId="{7AD070B4-39E0-4BC9-9353-307D30238E64}" destId="{9A287CEF-ED4B-4FDC-87C6-8C640F33AA8F}" srcOrd="0" destOrd="0" presId="urn:microsoft.com/office/officeart/2005/8/layout/hierarchy1"/>
    <dgm:cxn modelId="{20467D8B-6B94-4989-A863-41C0FD1DF3A6}" type="presOf" srcId="{DA691B70-C217-4F72-A9EF-3FD69B3C2B98}" destId="{17D2EDC6-ECCA-4291-9914-E5D17AB31802}" srcOrd="0" destOrd="0" presId="urn:microsoft.com/office/officeart/2005/8/layout/hierarchy1"/>
    <dgm:cxn modelId="{875945A9-8E88-4D26-972C-87CDDAC3C86D}" type="presOf" srcId="{01E26EE0-3019-44AE-AB0C-D62D353A6236}" destId="{D107DDAD-7CE3-43DE-820C-F4B857527AF3}" srcOrd="0" destOrd="0" presId="urn:microsoft.com/office/officeart/2005/8/layout/hierarchy1"/>
    <dgm:cxn modelId="{854DBDB0-E49E-416F-A15B-CD3EAED94CD4}" srcId="{B0F1026E-7E15-44D8-9736-21FCFB2586DE}" destId="{0C21BFCB-C8F9-4575-95E7-EE17E6071E62}" srcOrd="0" destOrd="0" parTransId="{9C5D635D-DCBC-480F-8FD7-E325D3D818B6}" sibTransId="{B2EED325-9D62-4CC6-9EDC-14D633E093B3}"/>
    <dgm:cxn modelId="{2B9BB8B6-C7B5-49D6-8356-D4EA8F875108}" srcId="{A0F5B7CC-CB34-486D-8A51-09439505533F}" destId="{3D48EA31-14C2-4909-8C9D-6EFEC73558B9}" srcOrd="0" destOrd="0" parTransId="{DA691B70-C217-4F72-A9EF-3FD69B3C2B98}" sibTransId="{05C1FCB1-2659-4EE4-8D7D-00DDBB1630AD}"/>
    <dgm:cxn modelId="{4E44D5BA-5F44-4C54-8D3B-12B4927C56FE}" srcId="{A0F5B7CC-CB34-486D-8A51-09439505533F}" destId="{413178AA-38F7-4389-9222-48E81BC24590}" srcOrd="1" destOrd="0" parTransId="{7AD070B4-39E0-4BC9-9353-307D30238E64}" sibTransId="{5948470D-EF90-4064-A2A0-94B6D75EAA66}"/>
    <dgm:cxn modelId="{D8D993C4-7C7A-4D39-9C69-852D85CC5D6C}" type="presOf" srcId="{C93CE39D-BF2B-4659-ACA3-ADC68202CDB4}" destId="{57C0982F-7D41-4196-962C-2BA26D8AAF38}" srcOrd="0" destOrd="0" presId="urn:microsoft.com/office/officeart/2005/8/layout/hierarchy1"/>
    <dgm:cxn modelId="{43A8CBD9-CD80-4E2E-B545-49339070F9FF}" type="presOf" srcId="{A0F5B7CC-CB34-486D-8A51-09439505533F}" destId="{9F2E3B34-2E28-4E9C-AD67-C4889C2E5B4D}" srcOrd="0" destOrd="0" presId="urn:microsoft.com/office/officeart/2005/8/layout/hierarchy1"/>
    <dgm:cxn modelId="{25B64EEA-DF8F-4E2A-AA98-D32BA03141D1}" srcId="{6EB72C58-1F70-41AA-A971-F8B3F633FBB8}" destId="{A0F5B7CC-CB34-486D-8A51-09439505533F}" srcOrd="0" destOrd="0" parTransId="{C93CE39D-BF2B-4659-ACA3-ADC68202CDB4}" sibTransId="{E5AFAD94-B840-4C0C-8F54-46B69746B13B}"/>
    <dgm:cxn modelId="{A8D5C2FB-69C3-4AD2-BCDA-47F68F8E1641}" type="presOf" srcId="{413178AA-38F7-4389-9222-48E81BC24590}" destId="{6C63ECE7-F204-4B58-8431-412476B82ED8}" srcOrd="0" destOrd="0" presId="urn:microsoft.com/office/officeart/2005/8/layout/hierarchy1"/>
    <dgm:cxn modelId="{642F94FF-E162-4F62-A6A3-45DC90ABED70}" type="presOf" srcId="{0C21BFCB-C8F9-4575-95E7-EE17E6071E62}" destId="{58EF31A4-112C-4784-A7C7-5326D86D4D6C}" srcOrd="0" destOrd="0" presId="urn:microsoft.com/office/officeart/2005/8/layout/hierarchy1"/>
    <dgm:cxn modelId="{1EBBA169-8163-4F9F-A6CF-D7B97BA4481E}" type="presParOf" srcId="{F2B99D69-00CC-48A0-B715-0DCE459A7D16}" destId="{7A85AD8F-4413-4EA7-A6E7-2021639DA41E}" srcOrd="0" destOrd="0" presId="urn:microsoft.com/office/officeart/2005/8/layout/hierarchy1"/>
    <dgm:cxn modelId="{D77BF354-9F44-448F-9C77-108D85F1CA5C}" type="presParOf" srcId="{7A85AD8F-4413-4EA7-A6E7-2021639DA41E}" destId="{CA020205-4D49-424D-8123-4CD8E6891911}" srcOrd="0" destOrd="0" presId="urn:microsoft.com/office/officeart/2005/8/layout/hierarchy1"/>
    <dgm:cxn modelId="{BF5095BB-3F92-458B-9049-19F5C2059EC2}" type="presParOf" srcId="{CA020205-4D49-424D-8123-4CD8E6891911}" destId="{C74060E8-EC55-41CC-AEB2-7D823C77DB77}" srcOrd="0" destOrd="0" presId="urn:microsoft.com/office/officeart/2005/8/layout/hierarchy1"/>
    <dgm:cxn modelId="{3F7F9B65-B44C-4E58-A13C-110512D12712}" type="presParOf" srcId="{CA020205-4D49-424D-8123-4CD8E6891911}" destId="{58EF31A4-112C-4784-A7C7-5326D86D4D6C}" srcOrd="1" destOrd="0" presId="urn:microsoft.com/office/officeart/2005/8/layout/hierarchy1"/>
    <dgm:cxn modelId="{FD9D2CBC-EFFF-44B5-A3E3-7ABEF17AD051}" type="presParOf" srcId="{7A85AD8F-4413-4EA7-A6E7-2021639DA41E}" destId="{69B23F93-CE24-4409-A1D0-B1D0D1C4766A}" srcOrd="1" destOrd="0" presId="urn:microsoft.com/office/officeart/2005/8/layout/hierarchy1"/>
    <dgm:cxn modelId="{413BDCEE-A344-497F-971C-CB448BEB0452}" type="presParOf" srcId="{69B23F93-CE24-4409-A1D0-B1D0D1C4766A}" destId="{87F49C8D-C941-407F-BB5F-2146980129BE}" srcOrd="0" destOrd="0" presId="urn:microsoft.com/office/officeart/2005/8/layout/hierarchy1"/>
    <dgm:cxn modelId="{8BAFD0C8-0285-4DFA-A64C-25A1AD076452}" type="presParOf" srcId="{69B23F93-CE24-4409-A1D0-B1D0D1C4766A}" destId="{84751405-C0EB-4446-882D-0B95FD1C008E}" srcOrd="1" destOrd="0" presId="urn:microsoft.com/office/officeart/2005/8/layout/hierarchy1"/>
    <dgm:cxn modelId="{9BB1B2FE-2F44-45FA-A67C-8AA54DF02668}" type="presParOf" srcId="{84751405-C0EB-4446-882D-0B95FD1C008E}" destId="{050D97F6-3AD9-416E-BC4D-02979F97913F}" srcOrd="0" destOrd="0" presId="urn:microsoft.com/office/officeart/2005/8/layout/hierarchy1"/>
    <dgm:cxn modelId="{2BA44ADC-A644-4319-847E-57C507B14CB3}" type="presParOf" srcId="{050D97F6-3AD9-416E-BC4D-02979F97913F}" destId="{C25CD90A-128E-4988-917F-0809853059BE}" srcOrd="0" destOrd="0" presId="urn:microsoft.com/office/officeart/2005/8/layout/hierarchy1"/>
    <dgm:cxn modelId="{00531B00-FEA4-4374-AACC-166AC01DBDE5}" type="presParOf" srcId="{050D97F6-3AD9-416E-BC4D-02979F97913F}" destId="{1D618B71-F18F-4C7D-A2C6-6368BDF6B121}" srcOrd="1" destOrd="0" presId="urn:microsoft.com/office/officeart/2005/8/layout/hierarchy1"/>
    <dgm:cxn modelId="{22881E8C-DBC0-4A5B-B1A8-FEA9F8634428}" type="presParOf" srcId="{84751405-C0EB-4446-882D-0B95FD1C008E}" destId="{23877E03-57F7-4A23-A6F2-827B338A35A9}" srcOrd="1" destOrd="0" presId="urn:microsoft.com/office/officeart/2005/8/layout/hierarchy1"/>
    <dgm:cxn modelId="{76A14C8C-8CAE-4AD8-8DA5-A579DBBABB20}" type="presParOf" srcId="{69B23F93-CE24-4409-A1D0-B1D0D1C4766A}" destId="{24768E11-5FB4-45FC-B502-5CEA5E4A2EBE}" srcOrd="2" destOrd="0" presId="urn:microsoft.com/office/officeart/2005/8/layout/hierarchy1"/>
    <dgm:cxn modelId="{22011025-B997-4225-9A98-A66887C36EE5}" type="presParOf" srcId="{69B23F93-CE24-4409-A1D0-B1D0D1C4766A}" destId="{9D86903A-55B2-47B8-8BA0-9689364CD23F}" srcOrd="3" destOrd="0" presId="urn:microsoft.com/office/officeart/2005/8/layout/hierarchy1"/>
    <dgm:cxn modelId="{40CFC84E-2B47-4BA2-B012-17FB0C56D2A8}" type="presParOf" srcId="{9D86903A-55B2-47B8-8BA0-9689364CD23F}" destId="{1479B93E-FF01-44DD-AF16-724F1C841186}" srcOrd="0" destOrd="0" presId="urn:microsoft.com/office/officeart/2005/8/layout/hierarchy1"/>
    <dgm:cxn modelId="{A24E6445-0371-4007-A0EB-66E776B7DB1B}" type="presParOf" srcId="{1479B93E-FF01-44DD-AF16-724F1C841186}" destId="{7C77B2BB-2C45-4F0F-A6D9-91CE44968F1F}" srcOrd="0" destOrd="0" presId="urn:microsoft.com/office/officeart/2005/8/layout/hierarchy1"/>
    <dgm:cxn modelId="{48279510-E5F2-4362-984C-7522E710888B}" type="presParOf" srcId="{1479B93E-FF01-44DD-AF16-724F1C841186}" destId="{D05AAC08-C106-426C-97BC-6F0A84DC7FBB}" srcOrd="1" destOrd="0" presId="urn:microsoft.com/office/officeart/2005/8/layout/hierarchy1"/>
    <dgm:cxn modelId="{857B7663-04CC-4F2A-B5AA-B8677215D1FA}" type="presParOf" srcId="{9D86903A-55B2-47B8-8BA0-9689364CD23F}" destId="{AFC01C2A-7C75-4288-B03B-DA9C52B6E36C}" srcOrd="1" destOrd="0" presId="urn:microsoft.com/office/officeart/2005/8/layout/hierarchy1"/>
    <dgm:cxn modelId="{DF3C9251-94E1-453A-90C7-F8E6242A8EE2}" type="presParOf" srcId="{AFC01C2A-7C75-4288-B03B-DA9C52B6E36C}" destId="{57C0982F-7D41-4196-962C-2BA26D8AAF38}" srcOrd="0" destOrd="0" presId="urn:microsoft.com/office/officeart/2005/8/layout/hierarchy1"/>
    <dgm:cxn modelId="{CA1C27C0-BD28-409C-927F-EB321EB26D3B}" type="presParOf" srcId="{AFC01C2A-7C75-4288-B03B-DA9C52B6E36C}" destId="{C6C3B84F-123A-4940-90C3-5E75871C794C}" srcOrd="1" destOrd="0" presId="urn:microsoft.com/office/officeart/2005/8/layout/hierarchy1"/>
    <dgm:cxn modelId="{D49B3A0B-4A73-463A-98B1-34DF050ED5A3}" type="presParOf" srcId="{C6C3B84F-123A-4940-90C3-5E75871C794C}" destId="{D64F59CE-BA06-44E0-A0E0-E8D6D63681D7}" srcOrd="0" destOrd="0" presId="urn:microsoft.com/office/officeart/2005/8/layout/hierarchy1"/>
    <dgm:cxn modelId="{29B90F7D-3BAD-45F9-83E1-02DB4734579A}" type="presParOf" srcId="{D64F59CE-BA06-44E0-A0E0-E8D6D63681D7}" destId="{64D32F46-2A4B-4C54-A050-01E389769FCB}" srcOrd="0" destOrd="0" presId="urn:microsoft.com/office/officeart/2005/8/layout/hierarchy1"/>
    <dgm:cxn modelId="{7A7D2B93-E52A-478F-8979-54C28AE10448}" type="presParOf" srcId="{D64F59CE-BA06-44E0-A0E0-E8D6D63681D7}" destId="{9F2E3B34-2E28-4E9C-AD67-C4889C2E5B4D}" srcOrd="1" destOrd="0" presId="urn:microsoft.com/office/officeart/2005/8/layout/hierarchy1"/>
    <dgm:cxn modelId="{1377F9F4-0171-49B6-952D-2880EC9E4945}" type="presParOf" srcId="{C6C3B84F-123A-4940-90C3-5E75871C794C}" destId="{CBFB6286-197F-4EE4-8EEE-537327CF20F7}" srcOrd="1" destOrd="0" presId="urn:microsoft.com/office/officeart/2005/8/layout/hierarchy1"/>
    <dgm:cxn modelId="{946B03D4-DDCE-42B9-B373-179C11F92E5A}" type="presParOf" srcId="{CBFB6286-197F-4EE4-8EEE-537327CF20F7}" destId="{17D2EDC6-ECCA-4291-9914-E5D17AB31802}" srcOrd="0" destOrd="0" presId="urn:microsoft.com/office/officeart/2005/8/layout/hierarchy1"/>
    <dgm:cxn modelId="{090E8C7A-DF6D-4DD7-A522-61639FFE7A89}" type="presParOf" srcId="{CBFB6286-197F-4EE4-8EEE-537327CF20F7}" destId="{695B9A3E-04E6-4A33-96B1-391DD93515E6}" srcOrd="1" destOrd="0" presId="urn:microsoft.com/office/officeart/2005/8/layout/hierarchy1"/>
    <dgm:cxn modelId="{B29963C9-2A8C-42C8-91EB-5EC701033854}" type="presParOf" srcId="{695B9A3E-04E6-4A33-96B1-391DD93515E6}" destId="{34E43102-E9F9-42FB-B08B-CA6BFE14F088}" srcOrd="0" destOrd="0" presId="urn:microsoft.com/office/officeart/2005/8/layout/hierarchy1"/>
    <dgm:cxn modelId="{DE5838F5-6AE6-4885-9E82-9A7088A17F56}" type="presParOf" srcId="{34E43102-E9F9-42FB-B08B-CA6BFE14F088}" destId="{C8F7B032-9612-42C3-B143-5CFD319330A0}" srcOrd="0" destOrd="0" presId="urn:microsoft.com/office/officeart/2005/8/layout/hierarchy1"/>
    <dgm:cxn modelId="{18C2F48B-3BBE-4F72-8D44-639767B3CE73}" type="presParOf" srcId="{34E43102-E9F9-42FB-B08B-CA6BFE14F088}" destId="{7CE2CE73-668A-4476-B626-1DA2CC34104C}" srcOrd="1" destOrd="0" presId="urn:microsoft.com/office/officeart/2005/8/layout/hierarchy1"/>
    <dgm:cxn modelId="{F9C12656-DCF8-4E01-BDAD-406271F59152}" type="presParOf" srcId="{695B9A3E-04E6-4A33-96B1-391DD93515E6}" destId="{1FE929EE-A8CB-442A-A02B-5DA4EC06D755}" srcOrd="1" destOrd="0" presId="urn:microsoft.com/office/officeart/2005/8/layout/hierarchy1"/>
    <dgm:cxn modelId="{E1963C9D-E4AC-44E2-9FFE-F1D91B332B12}" type="presParOf" srcId="{CBFB6286-197F-4EE4-8EEE-537327CF20F7}" destId="{9A287CEF-ED4B-4FDC-87C6-8C640F33AA8F}" srcOrd="2" destOrd="0" presId="urn:microsoft.com/office/officeart/2005/8/layout/hierarchy1"/>
    <dgm:cxn modelId="{7BCD3A82-BE0A-4798-8564-71844CCA726D}" type="presParOf" srcId="{CBFB6286-197F-4EE4-8EEE-537327CF20F7}" destId="{9F57F48D-7920-4A9F-B8F9-3F22E763933D}" srcOrd="3" destOrd="0" presId="urn:microsoft.com/office/officeart/2005/8/layout/hierarchy1"/>
    <dgm:cxn modelId="{3392AFC6-5EDB-4C8E-9862-5A96DEDC382D}" type="presParOf" srcId="{9F57F48D-7920-4A9F-B8F9-3F22E763933D}" destId="{9FA8095B-D723-42FA-8541-D1F6CA7ED917}" srcOrd="0" destOrd="0" presId="urn:microsoft.com/office/officeart/2005/8/layout/hierarchy1"/>
    <dgm:cxn modelId="{DB040384-E6D5-4C15-A9BC-A59C207E57B8}" type="presParOf" srcId="{9FA8095B-D723-42FA-8541-D1F6CA7ED917}" destId="{6B92C6E5-B430-45F6-86C7-3E85B74DEF6D}" srcOrd="0" destOrd="0" presId="urn:microsoft.com/office/officeart/2005/8/layout/hierarchy1"/>
    <dgm:cxn modelId="{A780A523-4E26-4B2A-AA0B-631C90FDFAF9}" type="presParOf" srcId="{9FA8095B-D723-42FA-8541-D1F6CA7ED917}" destId="{6C63ECE7-F204-4B58-8431-412476B82ED8}" srcOrd="1" destOrd="0" presId="urn:microsoft.com/office/officeart/2005/8/layout/hierarchy1"/>
    <dgm:cxn modelId="{7DE23D8E-A753-4073-B4BF-8E9F6CBD82FA}" type="presParOf" srcId="{9F57F48D-7920-4A9F-B8F9-3F22E763933D}" destId="{908AFC40-7B57-4763-8626-1BED923EA752}" srcOrd="1" destOrd="0" presId="urn:microsoft.com/office/officeart/2005/8/layout/hierarchy1"/>
    <dgm:cxn modelId="{E006F899-DDF1-4F54-9279-384C7F4C0D46}" type="presParOf" srcId="{CBFB6286-197F-4EE4-8EEE-537327CF20F7}" destId="{C079D734-A257-4C70-97EA-B8ED9DC8EA6B}" srcOrd="4" destOrd="0" presId="urn:microsoft.com/office/officeart/2005/8/layout/hierarchy1"/>
    <dgm:cxn modelId="{53982050-FE9E-434E-A1E4-A693C172D5E5}" type="presParOf" srcId="{CBFB6286-197F-4EE4-8EEE-537327CF20F7}" destId="{2D69BD08-7481-4FDF-A359-6C5625F913F3}" srcOrd="5" destOrd="0" presId="urn:microsoft.com/office/officeart/2005/8/layout/hierarchy1"/>
    <dgm:cxn modelId="{46C1483A-BBFC-4D22-8A34-6CD1FC82159A}" type="presParOf" srcId="{2D69BD08-7481-4FDF-A359-6C5625F913F3}" destId="{94A6F6D5-EC53-404B-BFA8-1FE07B06804B}" srcOrd="0" destOrd="0" presId="urn:microsoft.com/office/officeart/2005/8/layout/hierarchy1"/>
    <dgm:cxn modelId="{1FCCCE33-2BF0-4EE3-8893-D2FCB6A1CF37}" type="presParOf" srcId="{94A6F6D5-EC53-404B-BFA8-1FE07B06804B}" destId="{1FA1B69A-C424-4FD2-B75E-19D603DC743F}" srcOrd="0" destOrd="0" presId="urn:microsoft.com/office/officeart/2005/8/layout/hierarchy1"/>
    <dgm:cxn modelId="{B83B44AD-0A20-48EF-8DC1-D2E9741FC68D}" type="presParOf" srcId="{94A6F6D5-EC53-404B-BFA8-1FE07B06804B}" destId="{EBA8FC6E-522C-4884-BEB0-4FD1787CFCFF}" srcOrd="1" destOrd="0" presId="urn:microsoft.com/office/officeart/2005/8/layout/hierarchy1"/>
    <dgm:cxn modelId="{654BE061-4A4A-439B-8365-186CA0408559}" type="presParOf" srcId="{2D69BD08-7481-4FDF-A359-6C5625F913F3}" destId="{86787CC3-B91A-448F-AB75-A598C8E380D1}" srcOrd="1" destOrd="0" presId="urn:microsoft.com/office/officeart/2005/8/layout/hierarchy1"/>
    <dgm:cxn modelId="{BF3C0FB1-53C4-4945-A10C-7CE1AD434221}" type="presParOf" srcId="{69B23F93-CE24-4409-A1D0-B1D0D1C4766A}" destId="{D107DDAD-7CE3-43DE-820C-F4B857527AF3}" srcOrd="4" destOrd="0" presId="urn:microsoft.com/office/officeart/2005/8/layout/hierarchy1"/>
    <dgm:cxn modelId="{9CE715DE-3B90-4BE0-B369-E66A9DAE2EC3}" type="presParOf" srcId="{69B23F93-CE24-4409-A1D0-B1D0D1C4766A}" destId="{1D4ED87D-C981-47FE-A1A9-20CCC6B94C41}" srcOrd="5" destOrd="0" presId="urn:microsoft.com/office/officeart/2005/8/layout/hierarchy1"/>
    <dgm:cxn modelId="{A031A17B-FBD2-4E5B-BF69-158842A131A5}" type="presParOf" srcId="{1D4ED87D-C981-47FE-A1A9-20CCC6B94C41}" destId="{2CF7A5CA-17B9-417E-9938-EE3DBBE7E086}" srcOrd="0" destOrd="0" presId="urn:microsoft.com/office/officeart/2005/8/layout/hierarchy1"/>
    <dgm:cxn modelId="{38B2FFDA-3045-41E0-A5BD-F862717EC2D6}" type="presParOf" srcId="{2CF7A5CA-17B9-417E-9938-EE3DBBE7E086}" destId="{F58EBEB8-3B8C-42DE-9241-0D9ADBEF7B3B}" srcOrd="0" destOrd="0" presId="urn:microsoft.com/office/officeart/2005/8/layout/hierarchy1"/>
    <dgm:cxn modelId="{DCF35379-29EE-42B8-A6CC-8D36BDCB431B}" type="presParOf" srcId="{2CF7A5CA-17B9-417E-9938-EE3DBBE7E086}" destId="{B4461CF3-42A0-441E-8563-C333B9CBEF8F}" srcOrd="1" destOrd="0" presId="urn:microsoft.com/office/officeart/2005/8/layout/hierarchy1"/>
    <dgm:cxn modelId="{EA990608-A23C-4CFB-8AEC-4E0AE8B312FA}" type="presParOf" srcId="{1D4ED87D-C981-47FE-A1A9-20CCC6B94C41}" destId="{BB8C5DF5-DA80-4807-9138-A7DF2D8D46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7DDAD-7CE3-43DE-820C-F4B857527AF3}">
      <dsp:nvSpPr>
        <dsp:cNvPr id="0" name=""/>
        <dsp:cNvSpPr/>
      </dsp:nvSpPr>
      <dsp:spPr>
        <a:xfrm>
          <a:off x="4284676" y="409875"/>
          <a:ext cx="3024344" cy="927741"/>
        </a:xfrm>
        <a:custGeom>
          <a:avLst/>
          <a:gdLst/>
          <a:ahLst/>
          <a:cxnLst/>
          <a:rect l="0" t="0" r="0" b="0"/>
          <a:pathLst>
            <a:path>
              <a:moveTo>
                <a:pt x="0" y="927741"/>
              </a:moveTo>
              <a:lnTo>
                <a:pt x="302434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9D734-A257-4C70-97EA-B8ED9DC8EA6B}">
      <dsp:nvSpPr>
        <dsp:cNvPr id="0" name=""/>
        <dsp:cNvSpPr/>
      </dsp:nvSpPr>
      <dsp:spPr>
        <a:xfrm>
          <a:off x="2803427" y="3015974"/>
          <a:ext cx="4968547" cy="584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576"/>
              </a:lnTo>
              <a:lnTo>
                <a:pt x="4968547" y="438576"/>
              </a:lnTo>
              <a:lnTo>
                <a:pt x="4968547" y="58442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87CEF-ED4B-4FDC-87C6-8C640F33AA8F}">
      <dsp:nvSpPr>
        <dsp:cNvPr id="0" name=""/>
        <dsp:cNvSpPr/>
      </dsp:nvSpPr>
      <dsp:spPr>
        <a:xfrm>
          <a:off x="2803427" y="3015974"/>
          <a:ext cx="1656181" cy="944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616"/>
              </a:lnTo>
              <a:lnTo>
                <a:pt x="1656181" y="798616"/>
              </a:lnTo>
              <a:lnTo>
                <a:pt x="1656181" y="9444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2EDC6-ECCA-4291-9914-E5D17AB31802}">
      <dsp:nvSpPr>
        <dsp:cNvPr id="0" name=""/>
        <dsp:cNvSpPr/>
      </dsp:nvSpPr>
      <dsp:spPr>
        <a:xfrm>
          <a:off x="1116321" y="3015974"/>
          <a:ext cx="1687106" cy="994304"/>
        </a:xfrm>
        <a:custGeom>
          <a:avLst/>
          <a:gdLst/>
          <a:ahLst/>
          <a:cxnLst/>
          <a:rect l="0" t="0" r="0" b="0"/>
          <a:pathLst>
            <a:path>
              <a:moveTo>
                <a:pt x="1687106" y="0"/>
              </a:moveTo>
              <a:lnTo>
                <a:pt x="1687106" y="848453"/>
              </a:lnTo>
              <a:lnTo>
                <a:pt x="0" y="848453"/>
              </a:lnTo>
              <a:lnTo>
                <a:pt x="0" y="99430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0982F-7D41-4196-962C-2BA26D8AAF38}">
      <dsp:nvSpPr>
        <dsp:cNvPr id="0" name=""/>
        <dsp:cNvSpPr/>
      </dsp:nvSpPr>
      <dsp:spPr>
        <a:xfrm>
          <a:off x="2803427" y="2016226"/>
          <a:ext cx="2849408" cy="905566"/>
        </a:xfrm>
        <a:custGeom>
          <a:avLst/>
          <a:gdLst/>
          <a:ahLst/>
          <a:cxnLst/>
          <a:rect l="0" t="0" r="0" b="0"/>
          <a:pathLst>
            <a:path>
              <a:moveTo>
                <a:pt x="2849408" y="905566"/>
              </a:moveTo>
              <a:lnTo>
                <a:pt x="0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8E11-5FB4-45FC-B502-5CEA5E4A2EBE}">
      <dsp:nvSpPr>
        <dsp:cNvPr id="0" name=""/>
        <dsp:cNvSpPr/>
      </dsp:nvSpPr>
      <dsp:spPr>
        <a:xfrm>
          <a:off x="4284676" y="1337616"/>
          <a:ext cx="1368159" cy="584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576"/>
              </a:lnTo>
              <a:lnTo>
                <a:pt x="1368159" y="438576"/>
              </a:lnTo>
              <a:lnTo>
                <a:pt x="1368159" y="58442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49C8D-C941-407F-BB5F-2146980129BE}">
      <dsp:nvSpPr>
        <dsp:cNvPr id="0" name=""/>
        <dsp:cNvSpPr/>
      </dsp:nvSpPr>
      <dsp:spPr>
        <a:xfrm>
          <a:off x="1404359" y="337873"/>
          <a:ext cx="2880317" cy="999743"/>
        </a:xfrm>
        <a:custGeom>
          <a:avLst/>
          <a:gdLst/>
          <a:ahLst/>
          <a:cxnLst/>
          <a:rect l="0" t="0" r="0" b="0"/>
          <a:pathLst>
            <a:path>
              <a:moveTo>
                <a:pt x="2880317" y="999743"/>
              </a:moveTo>
              <a:lnTo>
                <a:pt x="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060E8-EC55-41CC-AEB2-7D823C77DB77}">
      <dsp:nvSpPr>
        <dsp:cNvPr id="0" name=""/>
        <dsp:cNvSpPr/>
      </dsp:nvSpPr>
      <dsp:spPr>
        <a:xfrm>
          <a:off x="3055655" y="337868"/>
          <a:ext cx="2458042" cy="999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F31A4-112C-4784-A7C7-5326D86D4D6C}">
      <dsp:nvSpPr>
        <dsp:cNvPr id="0" name=""/>
        <dsp:cNvSpPr/>
      </dsp:nvSpPr>
      <dsp:spPr>
        <a:xfrm>
          <a:off x="3230589" y="504055"/>
          <a:ext cx="2458042" cy="99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 err="1">
              <a:latin typeface="Arial Black" pitchFamily="34" charset="0"/>
            </a:rPr>
            <a:t>Проеціювання</a:t>
          </a:r>
          <a:r>
            <a:rPr lang="uk-UA" sz="1200" kern="1200" dirty="0"/>
            <a:t> </a:t>
          </a:r>
          <a:endParaRPr lang="ru-RU" sz="1200" kern="1200" dirty="0"/>
        </a:p>
      </dsp:txBody>
      <dsp:txXfrm>
        <a:off x="3259871" y="533337"/>
        <a:ext cx="2399478" cy="941184"/>
      </dsp:txXfrm>
    </dsp:sp>
    <dsp:sp modelId="{C25CD90A-128E-4988-917F-0809853059BE}">
      <dsp:nvSpPr>
        <dsp:cNvPr id="0" name=""/>
        <dsp:cNvSpPr/>
      </dsp:nvSpPr>
      <dsp:spPr>
        <a:xfrm>
          <a:off x="617155" y="337873"/>
          <a:ext cx="1574406" cy="999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18B71-F18F-4C7D-A2C6-6368BDF6B121}">
      <dsp:nvSpPr>
        <dsp:cNvPr id="0" name=""/>
        <dsp:cNvSpPr/>
      </dsp:nvSpPr>
      <dsp:spPr>
        <a:xfrm>
          <a:off x="792089" y="504061"/>
          <a:ext cx="1574406" cy="99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Центральне</a:t>
          </a:r>
          <a:r>
            <a:rPr lang="uk-UA" sz="1300" kern="1200" dirty="0"/>
            <a:t> </a:t>
          </a:r>
          <a:endParaRPr lang="ru-RU" sz="1300" kern="1200" dirty="0"/>
        </a:p>
      </dsp:txBody>
      <dsp:txXfrm>
        <a:off x="821371" y="533343"/>
        <a:ext cx="1515842" cy="941184"/>
      </dsp:txXfrm>
    </dsp:sp>
    <dsp:sp modelId="{7C77B2BB-2C45-4F0F-A6D9-91CE44968F1F}">
      <dsp:nvSpPr>
        <dsp:cNvPr id="0" name=""/>
        <dsp:cNvSpPr/>
      </dsp:nvSpPr>
      <dsp:spPr>
        <a:xfrm>
          <a:off x="4865633" y="1922044"/>
          <a:ext cx="1574406" cy="999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AAC08-C106-426C-97BC-6F0A84DC7FBB}">
      <dsp:nvSpPr>
        <dsp:cNvPr id="0" name=""/>
        <dsp:cNvSpPr/>
      </dsp:nvSpPr>
      <dsp:spPr>
        <a:xfrm>
          <a:off x="5040567" y="2088232"/>
          <a:ext cx="1574406" cy="99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Прямокутне </a:t>
          </a:r>
          <a:endParaRPr lang="ru-RU" sz="1300" b="1" kern="1200" dirty="0"/>
        </a:p>
      </dsp:txBody>
      <dsp:txXfrm>
        <a:off x="5069849" y="2117514"/>
        <a:ext cx="1515842" cy="941184"/>
      </dsp:txXfrm>
    </dsp:sp>
    <dsp:sp modelId="{64D32F46-2A4B-4C54-A050-01E389769FCB}">
      <dsp:nvSpPr>
        <dsp:cNvPr id="0" name=""/>
        <dsp:cNvSpPr/>
      </dsp:nvSpPr>
      <dsp:spPr>
        <a:xfrm>
          <a:off x="2016224" y="2016226"/>
          <a:ext cx="1574406" cy="999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E3B34-2E28-4E9C-AD67-C4889C2E5B4D}">
      <dsp:nvSpPr>
        <dsp:cNvPr id="0" name=""/>
        <dsp:cNvSpPr/>
      </dsp:nvSpPr>
      <dsp:spPr>
        <a:xfrm>
          <a:off x="2191158" y="2182413"/>
          <a:ext cx="1574406" cy="99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Паралельне</a:t>
          </a:r>
          <a:r>
            <a:rPr lang="uk-UA" sz="1300" kern="1200" dirty="0"/>
            <a:t> </a:t>
          </a:r>
          <a:endParaRPr lang="ru-RU" sz="1300" kern="1200" dirty="0"/>
        </a:p>
      </dsp:txBody>
      <dsp:txXfrm>
        <a:off x="2220440" y="2211695"/>
        <a:ext cx="1515842" cy="941184"/>
      </dsp:txXfrm>
    </dsp:sp>
    <dsp:sp modelId="{C8F7B032-9612-42C3-B143-5CFD319330A0}">
      <dsp:nvSpPr>
        <dsp:cNvPr id="0" name=""/>
        <dsp:cNvSpPr/>
      </dsp:nvSpPr>
      <dsp:spPr>
        <a:xfrm>
          <a:off x="329118" y="4010279"/>
          <a:ext cx="1574406" cy="999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2CE73-668A-4476-B626-1DA2CC34104C}">
      <dsp:nvSpPr>
        <dsp:cNvPr id="0" name=""/>
        <dsp:cNvSpPr/>
      </dsp:nvSpPr>
      <dsp:spPr>
        <a:xfrm>
          <a:off x="504052" y="4176466"/>
          <a:ext cx="1574406" cy="99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 err="1"/>
            <a:t>Проеціювання</a:t>
          </a:r>
          <a:r>
            <a:rPr lang="uk-UA" sz="1300" kern="1200" dirty="0"/>
            <a:t> на </a:t>
          </a:r>
          <a:r>
            <a:rPr lang="uk-UA" sz="1400" b="1" kern="1200" dirty="0"/>
            <a:t>одну площину проекцій</a:t>
          </a:r>
          <a:endParaRPr lang="ru-RU" sz="1400" b="1" kern="1200" dirty="0"/>
        </a:p>
      </dsp:txBody>
      <dsp:txXfrm>
        <a:off x="533334" y="4205748"/>
        <a:ext cx="1515842" cy="941184"/>
      </dsp:txXfrm>
    </dsp:sp>
    <dsp:sp modelId="{6B92C6E5-B430-45F6-86C7-3E85B74DEF6D}">
      <dsp:nvSpPr>
        <dsp:cNvPr id="0" name=""/>
        <dsp:cNvSpPr/>
      </dsp:nvSpPr>
      <dsp:spPr>
        <a:xfrm>
          <a:off x="3672405" y="3960442"/>
          <a:ext cx="1574406" cy="999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3ECE7-F204-4B58-8431-412476B82ED8}">
      <dsp:nvSpPr>
        <dsp:cNvPr id="0" name=""/>
        <dsp:cNvSpPr/>
      </dsp:nvSpPr>
      <dsp:spPr>
        <a:xfrm>
          <a:off x="3847339" y="4126629"/>
          <a:ext cx="1574406" cy="99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 err="1"/>
            <a:t>Проеціювання</a:t>
          </a:r>
          <a:r>
            <a:rPr lang="uk-UA" sz="1300" kern="1200" dirty="0"/>
            <a:t> на </a:t>
          </a:r>
          <a:r>
            <a:rPr lang="uk-UA" sz="1400" b="1" kern="1200" dirty="0"/>
            <a:t>дві площини проекцій</a:t>
          </a:r>
          <a:endParaRPr lang="ru-RU" sz="1400" b="1" kern="1200" dirty="0"/>
        </a:p>
      </dsp:txBody>
      <dsp:txXfrm>
        <a:off x="3876621" y="4155911"/>
        <a:ext cx="1515842" cy="941184"/>
      </dsp:txXfrm>
    </dsp:sp>
    <dsp:sp modelId="{1FA1B69A-C424-4FD2-B75E-19D603DC743F}">
      <dsp:nvSpPr>
        <dsp:cNvPr id="0" name=""/>
        <dsp:cNvSpPr/>
      </dsp:nvSpPr>
      <dsp:spPr>
        <a:xfrm>
          <a:off x="6984772" y="3600402"/>
          <a:ext cx="1574406" cy="999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8FC6E-522C-4884-BEB0-4FD1787CFCFF}">
      <dsp:nvSpPr>
        <dsp:cNvPr id="0" name=""/>
        <dsp:cNvSpPr/>
      </dsp:nvSpPr>
      <dsp:spPr>
        <a:xfrm>
          <a:off x="7159706" y="3766590"/>
          <a:ext cx="1574406" cy="99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 err="1"/>
            <a:t>Проеціювання</a:t>
          </a:r>
          <a:r>
            <a:rPr lang="uk-UA" sz="1300" kern="1200" dirty="0"/>
            <a:t> на </a:t>
          </a:r>
          <a:r>
            <a:rPr lang="uk-UA" sz="1400" b="1" kern="1200" dirty="0"/>
            <a:t>три площини проекцій</a:t>
          </a:r>
          <a:endParaRPr lang="ru-RU" sz="1400" b="1" kern="1200" dirty="0"/>
        </a:p>
      </dsp:txBody>
      <dsp:txXfrm>
        <a:off x="7188988" y="3795872"/>
        <a:ext cx="1515842" cy="941184"/>
      </dsp:txXfrm>
    </dsp:sp>
    <dsp:sp modelId="{F58EBEB8-3B8C-42DE-9241-0D9ADBEF7B3B}">
      <dsp:nvSpPr>
        <dsp:cNvPr id="0" name=""/>
        <dsp:cNvSpPr/>
      </dsp:nvSpPr>
      <dsp:spPr>
        <a:xfrm>
          <a:off x="6521817" y="409875"/>
          <a:ext cx="1574406" cy="999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61CF3-42A0-441E-8563-C333B9CBEF8F}">
      <dsp:nvSpPr>
        <dsp:cNvPr id="0" name=""/>
        <dsp:cNvSpPr/>
      </dsp:nvSpPr>
      <dsp:spPr>
        <a:xfrm>
          <a:off x="6696752" y="576062"/>
          <a:ext cx="1574406" cy="99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Косокутне</a:t>
          </a:r>
          <a:r>
            <a:rPr lang="uk-UA" sz="1300" kern="1200" dirty="0"/>
            <a:t> </a:t>
          </a:r>
          <a:endParaRPr lang="ru-RU" sz="1300" kern="1200" dirty="0"/>
        </a:p>
      </dsp:txBody>
      <dsp:txXfrm>
        <a:off x="6726034" y="605344"/>
        <a:ext cx="1515842" cy="941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E77-1D1C-43AC-A40E-1A43AC0146B7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3E9F-ECBE-4C94-84E8-C3F3D8AD1ED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E77-1D1C-43AC-A40E-1A43AC0146B7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3E9F-ECBE-4C94-84E8-C3F3D8AD1ED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E77-1D1C-43AC-A40E-1A43AC0146B7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3E9F-ECBE-4C94-84E8-C3F3D8AD1ED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E77-1D1C-43AC-A40E-1A43AC0146B7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3E9F-ECBE-4C94-84E8-C3F3D8AD1ED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E77-1D1C-43AC-A40E-1A43AC0146B7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3E9F-ECBE-4C94-84E8-C3F3D8AD1ED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E77-1D1C-43AC-A40E-1A43AC0146B7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3E9F-ECBE-4C94-84E8-C3F3D8AD1ED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E77-1D1C-43AC-A40E-1A43AC0146B7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3E9F-ECBE-4C94-84E8-C3F3D8AD1ED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E77-1D1C-43AC-A40E-1A43AC0146B7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753E9F-ECBE-4C94-84E8-C3F3D8AD1E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E77-1D1C-43AC-A40E-1A43AC0146B7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3E9F-ECBE-4C94-84E8-C3F3D8AD1ED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E77-1D1C-43AC-A40E-1A43AC0146B7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A753E9F-ECBE-4C94-84E8-C3F3D8AD1ED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7EC8E77-1D1C-43AC-A40E-1A43AC0146B7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3E9F-ECBE-4C94-84E8-C3F3D8AD1ED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7EC8E77-1D1C-43AC-A40E-1A43AC0146B7}" type="datetimeFigureOut">
              <a:rPr lang="ru-RU" smtClean="0"/>
              <a:t>14.01.2021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753E9F-ECBE-4C94-84E8-C3F3D8AD1EDF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992888" cy="8625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dirty="0" err="1">
                <a:solidFill>
                  <a:srgbClr val="FFFF00"/>
                </a:solidFill>
              </a:rPr>
              <a:t>Проеціювання</a:t>
            </a:r>
            <a:br>
              <a:rPr lang="uk-UA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64502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/>
              <a:t>Аналіз геометричної форми предмета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87593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0" t="53161" r="21078" b="3878"/>
          <a:stretch/>
        </p:blipFill>
        <p:spPr bwMode="auto">
          <a:xfrm>
            <a:off x="1115616" y="692696"/>
            <a:ext cx="7656394" cy="528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08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187624" y="1547726"/>
            <a:ext cx="7092280" cy="3384376"/>
            <a:chOff x="2051720" y="3212976"/>
            <a:chExt cx="7092280" cy="338437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051720" y="3212976"/>
              <a:ext cx="6696744" cy="338437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 descr="Результат пошуку зображень за запитом &quot;креслення на дві площини проекцій&quot;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8"/>
            <a:stretch/>
          </p:blipFill>
          <p:spPr bwMode="auto">
            <a:xfrm>
              <a:off x="2483542" y="3501008"/>
              <a:ext cx="6660458" cy="2646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418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838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3365500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404664"/>
            <a:ext cx="27061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 </a:t>
            </a:r>
          </a:p>
          <a:p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 </a:t>
            </a:r>
          </a:p>
          <a:p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0912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</a:t>
            </a:r>
          </a:p>
          <a:p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</a:t>
            </a:r>
          </a:p>
          <a:p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</a:t>
            </a:r>
          </a:p>
          <a:p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608387" y="4365104"/>
            <a:ext cx="2979837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491880" y="4581128"/>
            <a:ext cx="4248472" cy="8974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37740" y="5805264"/>
            <a:ext cx="2979837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547664" y="692696"/>
            <a:ext cx="27363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627784" y="1268760"/>
            <a:ext cx="1368152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458531" y="2132856"/>
            <a:ext cx="27363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56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6937753" cy="440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5192054" cy="264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36022"/>
            <a:ext cx="8144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Форма простих геометричних фігур в предметному середовищі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0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</a:rPr>
              <a:t>Складні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форми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предметів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утворені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сукупністю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геометричних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тіл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1" y="1212682"/>
            <a:ext cx="8606590" cy="243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976267" cy="224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5"/>
          <a:stretch/>
        </p:blipFill>
        <p:spPr bwMode="auto">
          <a:xfrm>
            <a:off x="4283967" y="4334282"/>
            <a:ext cx="4714753" cy="175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50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" y="1196752"/>
            <a:ext cx="838985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60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</a:rPr>
              <a:t>Виявлення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простих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геометричних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тіл</a:t>
            </a:r>
            <a:r>
              <a:rPr lang="ru-RU" sz="2000" b="1" dirty="0">
                <a:solidFill>
                  <a:srgbClr val="FFFF00"/>
                </a:solidFill>
              </a:rPr>
              <a:t> у </a:t>
            </a:r>
            <a:r>
              <a:rPr lang="ru-RU" sz="2000" b="1" dirty="0" err="1">
                <a:solidFill>
                  <a:srgbClr val="FFFF00"/>
                </a:solidFill>
              </a:rPr>
              <a:t>формі</a:t>
            </a:r>
            <a:r>
              <a:rPr lang="ru-RU" sz="2000" b="1" dirty="0">
                <a:solidFill>
                  <a:srgbClr val="FFFF00"/>
                </a:solidFill>
              </a:rPr>
              <a:t>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117795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4" r="11249" b="44430"/>
          <a:stretch/>
        </p:blipFill>
        <p:spPr bwMode="auto">
          <a:xfrm>
            <a:off x="1418725" y="1196752"/>
            <a:ext cx="6307337" cy="48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60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</a:rPr>
              <a:t>Виявлення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простих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геометричних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тіл</a:t>
            </a:r>
            <a:r>
              <a:rPr lang="ru-RU" sz="2000" b="1" dirty="0">
                <a:solidFill>
                  <a:srgbClr val="FFFF00"/>
                </a:solidFill>
              </a:rPr>
              <a:t> у </a:t>
            </a:r>
            <a:r>
              <a:rPr lang="ru-RU" sz="2000" b="1" dirty="0" err="1">
                <a:solidFill>
                  <a:srgbClr val="FFFF00"/>
                </a:solidFill>
              </a:rPr>
              <a:t>формі</a:t>
            </a:r>
            <a:r>
              <a:rPr lang="ru-RU" sz="2000" b="1" dirty="0">
                <a:solidFill>
                  <a:srgbClr val="FFFF00"/>
                </a:solidFill>
              </a:rPr>
              <a:t>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14756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7"/>
          <a:stretch/>
        </p:blipFill>
        <p:spPr bwMode="auto">
          <a:xfrm>
            <a:off x="1069119" y="1196752"/>
            <a:ext cx="7334160" cy="438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60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</a:rPr>
              <a:t>Виявлення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простих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геометричних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тіл</a:t>
            </a:r>
            <a:r>
              <a:rPr lang="ru-RU" sz="2000" b="1" dirty="0">
                <a:solidFill>
                  <a:srgbClr val="FFFF00"/>
                </a:solidFill>
              </a:rPr>
              <a:t> у </a:t>
            </a:r>
            <a:r>
              <a:rPr lang="ru-RU" sz="2000" b="1" dirty="0" err="1">
                <a:solidFill>
                  <a:srgbClr val="FFFF00"/>
                </a:solidFill>
              </a:rPr>
              <a:t>формі</a:t>
            </a:r>
            <a:r>
              <a:rPr lang="ru-RU" sz="2000" b="1" dirty="0">
                <a:solidFill>
                  <a:srgbClr val="FFFF00"/>
                </a:solidFill>
              </a:rPr>
              <a:t>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218132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7" t="42983" b="8552"/>
          <a:stretch/>
        </p:blipFill>
        <p:spPr bwMode="auto">
          <a:xfrm>
            <a:off x="2080729" y="2204864"/>
            <a:ext cx="632673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2363"/>
            <a:ext cx="3658419" cy="278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60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</a:rPr>
              <a:t>Виявлення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простих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геометричних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тіл</a:t>
            </a:r>
            <a:r>
              <a:rPr lang="ru-RU" sz="2000" b="1" dirty="0">
                <a:solidFill>
                  <a:srgbClr val="FFFF00"/>
                </a:solidFill>
              </a:rPr>
              <a:t> у </a:t>
            </a:r>
            <a:r>
              <a:rPr lang="ru-RU" sz="2000" b="1" dirty="0" err="1">
                <a:solidFill>
                  <a:srgbClr val="FFFF00"/>
                </a:solidFill>
              </a:rPr>
              <a:t>формі</a:t>
            </a:r>
            <a:r>
              <a:rPr lang="ru-RU" sz="2000" b="1" dirty="0">
                <a:solidFill>
                  <a:srgbClr val="FFFF00"/>
                </a:solidFill>
              </a:rPr>
              <a:t>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118993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2" r="50000" b="8274"/>
          <a:stretch/>
        </p:blipFill>
        <p:spPr bwMode="auto">
          <a:xfrm>
            <a:off x="3347864" y="1797163"/>
            <a:ext cx="4854847" cy="47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658419" cy="278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0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</a:rPr>
              <a:t>Виявлення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простих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геометричних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тіл</a:t>
            </a:r>
            <a:r>
              <a:rPr lang="ru-RU" sz="2000" b="1" dirty="0">
                <a:solidFill>
                  <a:srgbClr val="FFFF00"/>
                </a:solidFill>
              </a:rPr>
              <a:t> у </a:t>
            </a:r>
            <a:r>
              <a:rPr lang="ru-RU" sz="2000" b="1" dirty="0" err="1">
                <a:solidFill>
                  <a:srgbClr val="FFFF00"/>
                </a:solidFill>
              </a:rPr>
              <a:t>формі</a:t>
            </a:r>
            <a:r>
              <a:rPr lang="ru-RU" sz="2000" b="1" dirty="0">
                <a:solidFill>
                  <a:srgbClr val="FFFF00"/>
                </a:solidFill>
              </a:rPr>
              <a:t>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254870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187624" y="4075525"/>
            <a:ext cx="5627984" cy="52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92528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>
                <a:solidFill>
                  <a:srgbClr val="FFFF00"/>
                </a:solidFill>
              </a:rPr>
              <a:t>Проеціювання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ru-RU" sz="2000" dirty="0">
                <a:effectLst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</a:rPr>
              <a:t>-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утворення</a:t>
            </a:r>
            <a:r>
              <a:rPr lang="ru-RU" sz="200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зображення</a:t>
            </a:r>
            <a:r>
              <a:rPr lang="ru-RU" sz="200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 предмета на </a:t>
            </a:r>
            <a:r>
              <a:rPr lang="ru-RU" sz="2000" dirty="0" err="1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кресленні</a:t>
            </a:r>
            <a:r>
              <a:rPr lang="ru-RU" sz="200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уявними</a:t>
            </a:r>
            <a:r>
              <a:rPr lang="ru-RU" sz="200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проеціюючими</a:t>
            </a:r>
            <a:r>
              <a:rPr lang="ru-RU" sz="200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2000" dirty="0" err="1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променями</a:t>
            </a:r>
            <a:r>
              <a:rPr lang="ru-RU" sz="200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</a:rPr>
              <a:t>.</a:t>
            </a:r>
            <a:endParaRPr lang="ru-RU" sz="2000" dirty="0">
              <a:ln w="5000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2147989"/>
            <a:ext cx="2952328" cy="39604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092280" y="5663061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Left"/>
              <a:lightRig rig="threePt" dir="t"/>
            </a:scene3d>
          </a:bodyPr>
          <a:lstStyle/>
          <a:p>
            <a:r>
              <a:rPr lang="el-G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07904" y="3895506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190500" dist="101600" dir="18900000" sx="113000" sy="113000" algn="b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21" y="3654838"/>
            <a:ext cx="841375" cy="841375"/>
          </a:xfrm>
          <a:prstGeom prst="rect">
            <a:avLst/>
          </a:prstGeom>
          <a:noFill/>
          <a:ln>
            <a:noFill/>
          </a:ln>
          <a:effectLst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724128" y="4128209"/>
            <a:ext cx="9777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7884" y="3008507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1916" y="3501008"/>
            <a:ext cx="2766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Left"/>
              <a:lightRig rig="threePt" dir="t"/>
            </a:scene3d>
          </a:bodyPr>
          <a:lstStyle/>
          <a:p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50131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Будь-яка точка предмета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3527884" y="4496213"/>
            <a:ext cx="180020" cy="5169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64854" y="17976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Площина у просторі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7364854" y="2443979"/>
            <a:ext cx="794137" cy="5645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3528" y="50131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Проеціюючий</a:t>
            </a:r>
            <a:r>
              <a:rPr lang="uk-UA" dirty="0"/>
              <a:t> промінь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475656" y="4101867"/>
            <a:ext cx="720080" cy="8493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75656" y="2147989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Проекція точки </a:t>
            </a:r>
            <a:r>
              <a:rPr lang="uk-UA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dirty="0"/>
              <a:t> на площині </a:t>
            </a: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283968" y="2548099"/>
            <a:ext cx="2417948" cy="15274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17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629400" cy="853275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Види </a:t>
            </a:r>
            <a:r>
              <a:rPr lang="uk-UA" dirty="0" err="1">
                <a:solidFill>
                  <a:srgbClr val="FFFF00"/>
                </a:solidFill>
              </a:rPr>
              <a:t>проеціювання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7776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Проеціювання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якому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проеціюючий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промінь перетинає площину під будь-яким косим кутом</a:t>
            </a:r>
            <a:r>
              <a:rPr lang="uk-UA" sz="1400" dirty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196752"/>
            <a:ext cx="2088232" cy="20882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082560" y="1780470"/>
            <a:ext cx="1404156" cy="165618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82560" y="1311256"/>
            <a:ext cx="0" cy="1188132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7903073">
            <a:off x="6896198" y="1666480"/>
            <a:ext cx="702078" cy="620807"/>
          </a:xfrm>
          <a:prstGeom prst="arc">
            <a:avLst>
              <a:gd name="adj1" fmla="val 16953415"/>
              <a:gd name="adj2" fmla="val 2082608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5536" y="3645024"/>
            <a:ext cx="83529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4077072"/>
            <a:ext cx="2411760" cy="237626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05880" y="4653136"/>
            <a:ext cx="0" cy="129614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05880" y="5265204"/>
            <a:ext cx="2069976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05880" y="5517232"/>
            <a:ext cx="2697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475656" y="5265204"/>
            <a:ext cx="0" cy="2520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240868" y="5265204"/>
            <a:ext cx="6029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7712536" y="2499388"/>
            <a:ext cx="387856" cy="4975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13584" y="4077072"/>
            <a:ext cx="5434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Проеціювання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якому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проеціюючий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промінь перетинає  площину під прямим кутом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52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629400" cy="853275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Види </a:t>
            </a:r>
            <a:r>
              <a:rPr lang="uk-UA" dirty="0" err="1">
                <a:solidFill>
                  <a:srgbClr val="FFFF00"/>
                </a:solidFill>
              </a:rPr>
              <a:t>проеціювання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5536" y="3645024"/>
            <a:ext cx="83529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535926" y="1052736"/>
            <a:ext cx="2304256" cy="2376264"/>
            <a:chOff x="535926" y="1052736"/>
            <a:chExt cx="2304256" cy="2376264"/>
          </a:xfrm>
          <a:scene3d>
            <a:camera prst="isometricOffAxis2Right"/>
            <a:lightRig rig="threePt" dir="t"/>
          </a:scene3d>
        </p:grpSpPr>
        <p:sp>
          <p:nvSpPr>
            <p:cNvPr id="3" name="Прямоугольник 2"/>
            <p:cNvSpPr/>
            <p:nvPr/>
          </p:nvSpPr>
          <p:spPr>
            <a:xfrm>
              <a:off x="535926" y="1052736"/>
              <a:ext cx="2304256" cy="237626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shade val="30000"/>
                    <a:satMod val="115000"/>
                  </a:schemeClr>
                </a:gs>
                <a:gs pos="50000">
                  <a:schemeClr val="tx1">
                    <a:lumMod val="85000"/>
                    <a:shade val="67500"/>
                    <a:satMod val="115000"/>
                  </a:schemeClr>
                </a:gs>
                <a:gs pos="100000">
                  <a:schemeClr val="tx1">
                    <a:lumMod val="8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1047913" y="1628800"/>
              <a:ext cx="1280281" cy="1152128"/>
            </a:xfrm>
            <a:prstGeom prst="triangle">
              <a:avLst/>
            </a:prstGeom>
            <a:pattFill prst="narHorz">
              <a:fgClr>
                <a:schemeClr val="accent1">
                  <a:lumMod val="40000"/>
                  <a:lumOff val="60000"/>
                </a:schemeClr>
              </a:fgClr>
              <a:bgClr>
                <a:schemeClr val="bg1">
                  <a:lumMod val="65000"/>
                  <a:lumOff val="35000"/>
                </a:schemeClr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ятно 2 7"/>
          <p:cNvSpPr/>
          <p:nvPr/>
        </p:nvSpPr>
        <p:spPr>
          <a:xfrm flipV="1">
            <a:off x="3895009" y="2339072"/>
            <a:ext cx="267557" cy="4571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8" idx="2"/>
            <a:endCxn id="6" idx="0"/>
          </p:cNvCxnSpPr>
          <p:nvPr/>
        </p:nvCxnSpPr>
        <p:spPr>
          <a:xfrm flipH="1" flipV="1">
            <a:off x="1688054" y="1628800"/>
            <a:ext cx="2350792" cy="716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</p:cNvCxnSpPr>
          <p:nvPr/>
        </p:nvCxnSpPr>
        <p:spPr>
          <a:xfrm flipH="1">
            <a:off x="1958592" y="2344910"/>
            <a:ext cx="2080254" cy="219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</p:cNvCxnSpPr>
          <p:nvPr/>
        </p:nvCxnSpPr>
        <p:spPr>
          <a:xfrm flipH="1">
            <a:off x="1382528" y="2344910"/>
            <a:ext cx="2656318" cy="580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Равнобедренный треугольник 33"/>
          <p:cNvSpPr/>
          <p:nvPr/>
        </p:nvSpPr>
        <p:spPr>
          <a:xfrm>
            <a:off x="2202805" y="1845816"/>
            <a:ext cx="676991" cy="790103"/>
          </a:xfrm>
          <a:prstGeom prst="triangle">
            <a:avLst/>
          </a:prstGeom>
          <a:solidFill>
            <a:schemeClr val="tx1"/>
          </a:soli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716016" y="1171247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Проеціювання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якому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проеціюючі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промені виходять з однієї точки простору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6983760" y="3874230"/>
            <a:ext cx="2160240" cy="2664296"/>
            <a:chOff x="6228184" y="4005064"/>
            <a:chExt cx="2160240" cy="2664296"/>
          </a:xfrm>
          <a:scene3d>
            <a:camera prst="isometricOffAxis1Left"/>
            <a:lightRig rig="threePt" dir="t"/>
          </a:scene3d>
        </p:grpSpPr>
        <p:sp>
          <p:nvSpPr>
            <p:cNvPr id="36" name="Прямоугольник 35"/>
            <p:cNvSpPr/>
            <p:nvPr/>
          </p:nvSpPr>
          <p:spPr>
            <a:xfrm>
              <a:off x="6228184" y="4005064"/>
              <a:ext cx="2160240" cy="266429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shade val="30000"/>
                    <a:satMod val="115000"/>
                  </a:schemeClr>
                </a:gs>
                <a:gs pos="50000">
                  <a:schemeClr val="tx1">
                    <a:lumMod val="85000"/>
                    <a:shade val="67500"/>
                    <a:satMod val="115000"/>
                  </a:schemeClr>
                </a:gs>
                <a:gs pos="100000">
                  <a:schemeClr val="tx1">
                    <a:lumMod val="8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Равнобедренный треугольник 36"/>
            <p:cNvSpPr/>
            <p:nvPr/>
          </p:nvSpPr>
          <p:spPr>
            <a:xfrm>
              <a:off x="6534218" y="4558306"/>
              <a:ext cx="1548172" cy="1296144"/>
            </a:xfrm>
            <a:prstGeom prst="triangle">
              <a:avLst/>
            </a:prstGeom>
            <a:pattFill prst="narHorz">
              <a:fgClr>
                <a:schemeClr val="accent1"/>
              </a:fgClr>
              <a:bgClr>
                <a:schemeClr val="bg1">
                  <a:lumMod val="75000"/>
                  <a:lumOff val="25000"/>
                </a:schemeClr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5940152" y="544522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Равнобедренный треугольник 38"/>
          <p:cNvSpPr/>
          <p:nvPr/>
        </p:nvSpPr>
        <p:spPr>
          <a:xfrm>
            <a:off x="5940152" y="4414503"/>
            <a:ext cx="1548172" cy="1296144"/>
          </a:xfrm>
          <a:prstGeom prst="triangle">
            <a:avLst/>
          </a:prstGeom>
          <a:solidFill>
            <a:schemeClr val="tx1"/>
          </a:solidFill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156176" y="4427472"/>
            <a:ext cx="1907704" cy="81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156176" y="5877272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5926" y="4149080"/>
            <a:ext cx="504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Проеціювання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якому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проеціюючі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промені паралельні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36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629400" cy="792088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Види проеціювання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7602608"/>
              </p:ext>
            </p:extLst>
          </p:nvPr>
        </p:nvGraphicFramePr>
        <p:xfrm>
          <a:off x="179512" y="908720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34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7992888" cy="720080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ln w="5000" cmpd="sng">
                  <a:solidFill>
                    <a:srgbClr val="F07F09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Проеціювання</a:t>
            </a:r>
            <a:r>
              <a:rPr lang="uk-UA" dirty="0">
                <a:ln w="5000" cmpd="sng">
                  <a:solidFill>
                    <a:srgbClr val="F07F09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в кресленні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643" y="836712"/>
            <a:ext cx="788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метою кращого розуміння форми предмета, враховуючи, що предмет має три виміри: довжину, ширину і висоту в кресленні застосовують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проеціювання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643" y="1760042"/>
            <a:ext cx="7884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Залежно від складності форми предмета в кресленні використовують різні види </a:t>
            </a:r>
            <a:r>
              <a:rPr lang="uk-UA" dirty="0" err="1"/>
              <a:t>проеціювання</a:t>
            </a:r>
            <a:r>
              <a:rPr lang="uk-UA" dirty="0"/>
              <a:t>, а саме:</a:t>
            </a:r>
          </a:p>
          <a:p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err="1"/>
              <a:t>Проеціювання</a:t>
            </a:r>
            <a:r>
              <a:rPr lang="uk-UA" dirty="0"/>
              <a:t> на одну площину проекцій.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endParaRPr lang="uk-UA" dirty="0"/>
          </a:p>
          <a:p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                               </a:t>
            </a:r>
            <a:r>
              <a:rPr lang="uk-UA" dirty="0" err="1"/>
              <a:t>Проеціювання</a:t>
            </a:r>
            <a:r>
              <a:rPr lang="uk-UA" dirty="0"/>
              <a:t> на дві площини проекцій.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err="1"/>
              <a:t>Проеціювання</a:t>
            </a:r>
            <a:r>
              <a:rPr lang="uk-UA" dirty="0"/>
              <a:t> на три площини проекцій.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858" y="2420888"/>
            <a:ext cx="1532153" cy="13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83044"/>
            <a:ext cx="1873265" cy="197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37511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95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Проеціювання</a:t>
            </a:r>
            <a:r>
              <a:rPr lang="ru-RU" dirty="0">
                <a:solidFill>
                  <a:srgbClr val="FFFF00"/>
                </a:solidFill>
              </a:rPr>
              <a:t> на три </a:t>
            </a:r>
            <a:r>
              <a:rPr lang="ru-RU" dirty="0" err="1">
                <a:solidFill>
                  <a:srgbClr val="FFFF00"/>
                </a:solidFill>
              </a:rPr>
              <a:t>площини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проекцій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8" b="6215"/>
          <a:stretch/>
        </p:blipFill>
        <p:spPr bwMode="auto">
          <a:xfrm>
            <a:off x="4716016" y="2276872"/>
            <a:ext cx="4227548" cy="417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202024"/>
            <a:ext cx="3960440" cy="432048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disted.edu.vn.ua/media/images/lerom9/trudove7/01-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2111"/>
            <a:ext cx="4320480" cy="44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0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920880" cy="661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0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2" b="43739"/>
          <a:stretch/>
        </p:blipFill>
        <p:spPr bwMode="auto">
          <a:xfrm>
            <a:off x="1115616" y="1196752"/>
            <a:ext cx="67654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95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1099</TotalTime>
  <Words>221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Verdana</vt:lpstr>
      <vt:lpstr>Wingdings 2</vt:lpstr>
      <vt:lpstr>Техническая</vt:lpstr>
      <vt:lpstr>Проеціювання </vt:lpstr>
      <vt:lpstr>Проеціювання  - утворення зображення предмета на кресленні уявними проеціюючими променями.</vt:lpstr>
      <vt:lpstr>Види проеціювання</vt:lpstr>
      <vt:lpstr>Види проеціювання</vt:lpstr>
      <vt:lpstr>Види проеціювання</vt:lpstr>
      <vt:lpstr>Проеціювання в кресленні</vt:lpstr>
      <vt:lpstr>Проеціювання на три площини проекцій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проекціювання</dc:title>
  <dc:creator>user</dc:creator>
  <cp:lastModifiedBy>Пользователь</cp:lastModifiedBy>
  <cp:revision>36</cp:revision>
  <dcterms:created xsi:type="dcterms:W3CDTF">2016-01-12T08:36:31Z</dcterms:created>
  <dcterms:modified xsi:type="dcterms:W3CDTF">2021-01-14T14:12:45Z</dcterms:modified>
</cp:coreProperties>
</file>