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70" r:id="rId8"/>
    <p:sldId id="264" r:id="rId9"/>
    <p:sldId id="265" r:id="rId10"/>
    <p:sldId id="266" r:id="rId11"/>
    <p:sldId id="267" r:id="rId12"/>
    <p:sldId id="268" r:id="rId13"/>
    <p:sldId id="269" r:id="rId14"/>
    <p:sldId id="261" r:id="rId15"/>
    <p:sldId id="271" r:id="rId16"/>
    <p:sldId id="273" r:id="rId17"/>
    <p:sldId id="272" r:id="rId18"/>
    <p:sldId id="274" r:id="rId19"/>
    <p:sldId id="262" r:id="rId20"/>
    <p:sldId id="275" r:id="rId21"/>
  </p:sldIdLst>
  <p:sldSz cx="9144000" cy="5143500" type="screen16x9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92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80220">
            <a:off x="1176059" y="1006160"/>
            <a:ext cx="4540741" cy="2051726"/>
          </a:xfrm>
        </p:spPr>
        <p:txBody>
          <a:bodyPr/>
          <a:lstStyle>
            <a:lvl1pPr>
              <a:defRPr b="1">
                <a:solidFill>
                  <a:srgbClr val="FF0066"/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219822"/>
            <a:ext cx="4824536" cy="1152432"/>
          </a:xfrm>
        </p:spPr>
        <p:txBody>
          <a:bodyPr/>
          <a:lstStyle>
            <a:lvl1pPr marL="0" indent="0" algn="ctr">
              <a:buNone/>
              <a:defRPr>
                <a:solidFill>
                  <a:srgbClr val="9933FF"/>
                </a:solidFill>
                <a:latin typeface="Constant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BA49E-A9EB-47A6-819D-AF3D5FD141D1}" type="datetimeFigureOut">
              <a:rPr lang="uk-UA" smtClean="0"/>
              <a:pPr/>
              <a:t>01.04.2018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0D097-9BDF-4E9B-89F4-5FF06387F0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BA49E-A9EB-47A6-819D-AF3D5FD141D1}" type="datetimeFigureOut">
              <a:rPr lang="uk-UA" smtClean="0"/>
              <a:pPr/>
              <a:t>01.04.2018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0D097-9BDF-4E9B-89F4-5FF06387F0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BA49E-A9EB-47A6-819D-AF3D5FD141D1}" type="datetimeFigureOut">
              <a:rPr lang="uk-UA" smtClean="0"/>
              <a:pPr/>
              <a:t>01.04.2018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0D097-9BDF-4E9B-89F4-5FF06387F0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BA49E-A9EB-47A6-819D-AF3D5FD141D1}" type="datetimeFigureOut">
              <a:rPr lang="uk-UA" smtClean="0"/>
              <a:pPr/>
              <a:t>01.04.2018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0D097-9BDF-4E9B-89F4-5FF06387F0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3435846"/>
            <a:ext cx="6984777" cy="1080120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FF00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409732"/>
            <a:ext cx="5760640" cy="864096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933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BA49E-A9EB-47A6-819D-AF3D5FD141D1}" type="datetimeFigureOut">
              <a:rPr lang="uk-UA" smtClean="0"/>
              <a:pPr/>
              <a:t>01.04.2018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0D097-9BDF-4E9B-89F4-5FF06387F0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200151"/>
            <a:ext cx="366821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66821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BA49E-A9EB-47A6-819D-AF3D5FD141D1}" type="datetimeFigureOut">
              <a:rPr lang="uk-UA" smtClean="0"/>
              <a:pPr/>
              <a:t>01.04.2018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0D097-9BDF-4E9B-89F4-5FF06387F0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51335"/>
            <a:ext cx="37418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1631156"/>
            <a:ext cx="366980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3743399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3743399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BA49E-A9EB-47A6-819D-AF3D5FD141D1}" type="datetimeFigureOut">
              <a:rPr lang="uk-UA" smtClean="0"/>
              <a:pPr/>
              <a:t>01.04.2018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0D097-9BDF-4E9B-89F4-5FF06387F0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BA49E-A9EB-47A6-819D-AF3D5FD141D1}" type="datetimeFigureOut">
              <a:rPr lang="uk-UA" smtClean="0"/>
              <a:pPr/>
              <a:t>01.04.2018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0D097-9BDF-4E9B-89F4-5FF06387F0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BA49E-A9EB-47A6-819D-AF3D5FD141D1}" type="datetimeFigureOut">
              <a:rPr lang="uk-UA" smtClean="0"/>
              <a:pPr/>
              <a:t>01.04.2018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0D097-9BDF-4E9B-89F4-5FF06387F0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681540"/>
            <a:ext cx="2520280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627535"/>
            <a:ext cx="4464496" cy="39424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491631"/>
            <a:ext cx="2736304" cy="29703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BA49E-A9EB-47A6-819D-AF3D5FD141D1}" type="datetimeFigureOut">
              <a:rPr lang="uk-UA" smtClean="0"/>
              <a:pPr/>
              <a:t>01.04.2018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0D097-9BDF-4E9B-89F4-5FF06387F0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39752" y="735546"/>
            <a:ext cx="4464496" cy="27003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BA49E-A9EB-47A6-819D-AF3D5FD141D1}" type="datetimeFigureOut">
              <a:rPr lang="uk-UA" smtClean="0"/>
              <a:pPr/>
              <a:t>01.04.2018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0D097-9BDF-4E9B-89F4-5FF06387F0C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27089" y="573882"/>
            <a:ext cx="7489825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27089" y="1275160"/>
            <a:ext cx="7489825" cy="329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22BA49E-A9EB-47A6-819D-AF3D5FD141D1}" type="datetimeFigureOut">
              <a:rPr lang="uk-UA" smtClean="0"/>
              <a:pPr/>
              <a:t>01.04.2018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370D097-9BDF-4E9B-89F4-5FF06387F0C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6600CC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00CC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1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СМ. Сучасний дизайн та імідж людини.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Урок образотворчого мистецтва №27 в 7 класі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21196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9" y="0"/>
            <a:ext cx="4860032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00973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0"/>
            <a:ext cx="5148064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83868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4355976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39952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9763" y="0"/>
            <a:ext cx="4934237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55526"/>
            <a:ext cx="7560840" cy="1581371"/>
          </a:xfrm>
        </p:spPr>
      </p:pic>
      <p:pic>
        <p:nvPicPr>
          <p:cNvPr id="5" name="Рисунок 4" descr="Рюкзак Deuter cross a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9702"/>
            <a:ext cx="2795843" cy="3003798"/>
          </a:xfrm>
          <a:prstGeom prst="rect">
            <a:avLst/>
          </a:prstGeom>
        </p:spPr>
      </p:pic>
      <p:pic>
        <p:nvPicPr>
          <p:cNvPr id="6" name="Рисунок 5" descr="Рюкзак GO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116825"/>
            <a:ext cx="2395397" cy="3026675"/>
          </a:xfrm>
          <a:prstGeom prst="rect">
            <a:avLst/>
          </a:prstGeom>
        </p:spPr>
      </p:pic>
      <p:pic>
        <p:nvPicPr>
          <p:cNvPr id="7" name="Рисунок 6" descr="Рюкзак LE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2041685"/>
            <a:ext cx="3240360" cy="3101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Рюкзак MadPax Bubble 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2351846"/>
            <a:ext cx="2123729" cy="2791654"/>
          </a:xfrm>
        </p:spPr>
      </p:pic>
      <p:pic>
        <p:nvPicPr>
          <p:cNvPr id="5" name="Рисунок 4" descr="Рюкзак Step by Step Sunny Flowers TOU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355726"/>
            <a:ext cx="2520280" cy="2787774"/>
          </a:xfrm>
          <a:prstGeom prst="rect">
            <a:avLst/>
          </a:prstGeom>
        </p:spPr>
      </p:pic>
      <p:pic>
        <p:nvPicPr>
          <p:cNvPr id="6" name="Рисунок 5" descr="Рюкзак Бридкий 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355190"/>
            <a:ext cx="2258531" cy="2788310"/>
          </a:xfrm>
          <a:prstGeom prst="rect">
            <a:avLst/>
          </a:prstGeom>
        </p:spPr>
      </p:pic>
      <p:pic>
        <p:nvPicPr>
          <p:cNvPr id="7" name="Рисунок 6" descr="Рюкзак розкладний Mike M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2283718"/>
            <a:ext cx="2339752" cy="2859782"/>
          </a:xfrm>
          <a:prstGeom prst="rect">
            <a:avLst/>
          </a:prstGeom>
        </p:spPr>
      </p:pic>
      <p:pic>
        <p:nvPicPr>
          <p:cNvPr id="8" name="Рисунок 7" descr="Молодіжна сум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9585" y="0"/>
            <a:ext cx="3744415" cy="2376264"/>
          </a:xfrm>
          <a:prstGeom prst="rect">
            <a:avLst/>
          </a:prstGeom>
        </p:spPr>
      </p:pic>
      <p:pic>
        <p:nvPicPr>
          <p:cNvPr id="9" name="Рисунок 8" descr="sumki_rukza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0"/>
            <a:ext cx="5436097" cy="23557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Поетапне виконання малюнка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 забудь про конструктивні особливості цього аксесуару та вибери кольори, які правильно поєднуються між собою.</a:t>
            </a: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00400" cy="5143500"/>
          </a:xfr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0"/>
            <a:ext cx="3200400" cy="5143500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0"/>
            <a:ext cx="32004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5143500"/>
          </a:xfr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2090" y="0"/>
            <a:ext cx="401191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3" y="627534"/>
            <a:ext cx="756036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555526"/>
            <a:ext cx="7272808" cy="1656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3" cstate="print"/>
          <a:srcRect b="76870"/>
          <a:stretch>
            <a:fillRect/>
          </a:stretch>
        </p:blipFill>
        <p:spPr>
          <a:xfrm>
            <a:off x="971600" y="2211710"/>
            <a:ext cx="7272808" cy="576064"/>
          </a:xfrm>
          <a:prstGeom prst="rect">
            <a:avLst/>
          </a:prstGeom>
        </p:spPr>
      </p:pic>
      <p:pic>
        <p:nvPicPr>
          <p:cNvPr id="9" name="Рисунок 8" descr="sumki_rukz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5" y="2787774"/>
            <a:ext cx="7141817" cy="22452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Використано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>
          <a:xfrm>
            <a:off x="2699792" y="3219822"/>
            <a:ext cx="5040560" cy="1152432"/>
          </a:xfrm>
        </p:spPr>
        <p:txBody>
          <a:bodyPr/>
          <a:lstStyle/>
          <a:p>
            <a:pPr marL="228600" indent="-228600" algn="l">
              <a:buAutoNum type="arabicPeriod"/>
            </a:pPr>
            <a:r>
              <a:rPr lang="uk-UA" sz="1200" dirty="0" smtClean="0"/>
              <a:t>Книжка для вчителя “ Образотворче мистецтво в нашому </a:t>
            </a:r>
            <a:r>
              <a:rPr lang="uk-UA" sz="1200" dirty="0" err="1" smtClean="0"/>
              <a:t>житті”</a:t>
            </a:r>
            <a:endParaRPr lang="uk-UA" sz="1200" dirty="0" smtClean="0"/>
          </a:p>
          <a:p>
            <a:pPr marL="228600" indent="-228600" algn="l">
              <a:buAutoNum type="arabicPeriod"/>
            </a:pPr>
            <a:r>
              <a:rPr lang="uk-UA" sz="1200" dirty="0" smtClean="0"/>
              <a:t>Розробки уроків образотворчого мистецтва для 7 класу С.І. </a:t>
            </a:r>
            <a:r>
              <a:rPr lang="uk-UA" sz="1200" dirty="0" err="1" smtClean="0"/>
              <a:t>Федуна</a:t>
            </a:r>
            <a:r>
              <a:rPr lang="uk-UA" sz="1200" dirty="0" smtClean="0"/>
              <a:t>, О. Чорного </a:t>
            </a:r>
          </a:p>
          <a:p>
            <a:pPr marL="228600" indent="-228600" algn="l">
              <a:buAutoNum type="arabicPeriod"/>
            </a:pPr>
            <a:endParaRPr lang="uk-UA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2259"/>
          <a:stretch>
            <a:fillRect/>
          </a:stretch>
        </p:blipFill>
        <p:spPr>
          <a:xfrm>
            <a:off x="827584" y="555526"/>
            <a:ext cx="7488832" cy="1992169"/>
          </a:xfrm>
        </p:spPr>
      </p:pic>
      <p:pic>
        <p:nvPicPr>
          <p:cNvPr id="5" name="Рисунок 4" descr="sumchatiy_may_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636039"/>
            <a:ext cx="6840760" cy="25074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555526"/>
            <a:ext cx="7416824" cy="1724266"/>
          </a:xfrm>
        </p:spPr>
      </p:pic>
      <p:pic>
        <p:nvPicPr>
          <p:cNvPr id="7" name="Рисунок 6" descr="sumchatiy_may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211710"/>
            <a:ext cx="5494412" cy="293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55526"/>
            <a:ext cx="7560840" cy="2095793"/>
          </a:xfrm>
          <a:prstGeom prst="rect">
            <a:avLst/>
          </a:prstGeom>
        </p:spPr>
      </p:pic>
      <p:pic>
        <p:nvPicPr>
          <p:cNvPr id="5" name="Рисунок 4" descr="Авторська сум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643758"/>
            <a:ext cx="2427734" cy="2499742"/>
          </a:xfrm>
          <a:prstGeom prst="rect">
            <a:avLst/>
          </a:prstGeom>
        </p:spPr>
      </p:pic>
      <p:pic>
        <p:nvPicPr>
          <p:cNvPr id="6" name="Рисунок 5" descr="Годинни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859782"/>
            <a:ext cx="2773921" cy="16308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55526"/>
            <a:ext cx="7488832" cy="39604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Практичне завдання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Проаналізуйте поєднання кольорів у одязі. </a:t>
            </a:r>
          </a:p>
          <a:p>
            <a:r>
              <a:rPr lang="uk-UA" dirty="0" smtClean="0"/>
              <a:t>Виберіть для себе оптимальні варіанти поєднання.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5976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716016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514350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4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Тема44</Template>
  <TotalTime>53</TotalTime>
  <Words>76</Words>
  <Application>Microsoft Office PowerPoint</Application>
  <PresentationFormat>Экран (16:9)</PresentationFormat>
  <Paragraphs>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Тема44</vt:lpstr>
      <vt:lpstr>СМ. Сучасний дизайн та імідж людини.</vt:lpstr>
      <vt:lpstr>Слайд 2</vt:lpstr>
      <vt:lpstr>Слайд 3</vt:lpstr>
      <vt:lpstr>Слайд 4</vt:lpstr>
      <vt:lpstr>Слайд 5</vt:lpstr>
      <vt:lpstr>Слайд 6</vt:lpstr>
      <vt:lpstr>Практичне завдання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Поетапне виконання малюнка</vt:lpstr>
      <vt:lpstr>Слайд 17</vt:lpstr>
      <vt:lpstr>Слайд 18</vt:lpstr>
      <vt:lpstr>Слайд 19</vt:lpstr>
      <vt:lpstr>Використано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СМ. Сучасний дизайн та імідж людини.</dc:title>
  <dc:creator>таня</dc:creator>
  <cp:lastModifiedBy>таня</cp:lastModifiedBy>
  <cp:revision>8</cp:revision>
  <dcterms:created xsi:type="dcterms:W3CDTF">2018-03-31T19:32:53Z</dcterms:created>
  <dcterms:modified xsi:type="dcterms:W3CDTF">2018-04-01T20:55:10Z</dcterms:modified>
</cp:coreProperties>
</file>