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65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30.12.2012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30.12.2012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071678"/>
            <a:ext cx="5429256" cy="1114420"/>
          </a:xfrm>
        </p:spPr>
        <p:txBody>
          <a:bodyPr/>
          <a:lstStyle/>
          <a:p>
            <a:pPr algn="ctr"/>
            <a:r>
              <a:rPr lang="uk-UA" dirty="0" smtClean="0">
                <a:latin typeface="Segoe Print" pitchFamily="2" charset="0"/>
              </a:rPr>
              <a:t>Види дизайну</a:t>
            </a:r>
            <a:endParaRPr lang="ru-RU" dirty="0">
              <a:latin typeface="Segoe Print" pitchFamily="2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fotometki_image_54ffbe5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4348145"/>
            <a:ext cx="1785950" cy="2509855"/>
          </a:xfrm>
          <a:prstGeom prst="rect">
            <a:avLst/>
          </a:prstGeom>
        </p:spPr>
      </p:pic>
      <p:pic>
        <p:nvPicPr>
          <p:cNvPr id="5" name="Рисунок 4" descr="1PKtToJDTJQ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5074" y="2500306"/>
            <a:ext cx="2116828" cy="1643050"/>
          </a:xfrm>
          <a:prstGeom prst="rect">
            <a:avLst/>
          </a:prstGeom>
        </p:spPr>
      </p:pic>
      <p:pic>
        <p:nvPicPr>
          <p:cNvPr id="6" name="Рисунок 5" descr="0oXPEWIJq1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9066" y="4183066"/>
            <a:ext cx="2674934" cy="2674934"/>
          </a:xfrm>
          <a:prstGeom prst="rect">
            <a:avLst/>
          </a:prstGeom>
        </p:spPr>
      </p:pic>
      <p:pic>
        <p:nvPicPr>
          <p:cNvPr id="7" name="Рисунок 6" descr="fotometki_image_c8fc5d8b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2714612" cy="2035959"/>
          </a:xfrm>
          <a:prstGeom prst="rect">
            <a:avLst/>
          </a:prstGeom>
        </p:spPr>
      </p:pic>
      <p:pic>
        <p:nvPicPr>
          <p:cNvPr id="8" name="Рисунок 7" descr="qGEy14y-Zyk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43702" y="0"/>
            <a:ext cx="2500298" cy="2571744"/>
          </a:xfrm>
          <a:prstGeom prst="rect">
            <a:avLst/>
          </a:prstGeom>
        </p:spPr>
      </p:pic>
      <p:pic>
        <p:nvPicPr>
          <p:cNvPr id="9" name="Рисунок 8" descr="x_fad11291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71802" y="0"/>
            <a:ext cx="2309812" cy="2285992"/>
          </a:xfrm>
          <a:prstGeom prst="rect">
            <a:avLst/>
          </a:prstGeom>
        </p:spPr>
      </p:pic>
      <p:pic>
        <p:nvPicPr>
          <p:cNvPr id="10" name="Рисунок 9" descr="x_7df8c3b2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28926" y="4691059"/>
            <a:ext cx="2786067" cy="2166941"/>
          </a:xfrm>
          <a:prstGeom prst="rect">
            <a:avLst/>
          </a:prstGeom>
        </p:spPr>
      </p:pic>
      <p:pic>
        <p:nvPicPr>
          <p:cNvPr id="12" name="Рисунок 11" descr="x_8325455a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14480" y="3143248"/>
            <a:ext cx="2428892" cy="1752851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642918"/>
            <a:ext cx="5500726" cy="714380"/>
          </a:xfrm>
        </p:spPr>
        <p:txBody>
          <a:bodyPr>
            <a:normAutofit fontScale="90000"/>
          </a:bodyPr>
          <a:lstStyle/>
          <a:p>
            <a:r>
              <a:rPr lang="uk-UA" sz="4400" dirty="0" smtClean="0"/>
              <a:t>Футуристичний дизайн</a:t>
            </a:r>
            <a:endParaRPr lang="ru-RU" sz="4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500174"/>
            <a:ext cx="3571900" cy="500066"/>
          </a:xfrm>
        </p:spPr>
        <p:txBody>
          <a:bodyPr>
            <a:normAutofit fontScale="92500"/>
          </a:bodyPr>
          <a:lstStyle/>
          <a:p>
            <a:r>
              <a:rPr lang="uk-UA" dirty="0" smtClean="0"/>
              <a:t>Дизайн майбутнього</a:t>
            </a:r>
            <a:endParaRPr lang="ru-RU" dirty="0"/>
          </a:p>
        </p:txBody>
      </p:sp>
      <p:pic>
        <p:nvPicPr>
          <p:cNvPr id="4" name="Рисунок 3" descr="1308859887_2011042018343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6790" y="4714884"/>
            <a:ext cx="4187210" cy="2143116"/>
          </a:xfrm>
          <a:prstGeom prst="rect">
            <a:avLst/>
          </a:prstGeom>
        </p:spPr>
      </p:pic>
      <p:pic>
        <p:nvPicPr>
          <p:cNvPr id="5" name="Рисунок 4" descr="shoe_tree_tulips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0826" y="214290"/>
            <a:ext cx="2071702" cy="2071702"/>
          </a:xfrm>
          <a:prstGeom prst="rect">
            <a:avLst/>
          </a:prstGeom>
        </p:spPr>
      </p:pic>
      <p:pic>
        <p:nvPicPr>
          <p:cNvPr id="6" name="Рисунок 5" descr="der niederländische Designer Thomas Linsse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0826" y="2571744"/>
            <a:ext cx="2357422" cy="1730348"/>
          </a:xfrm>
          <a:prstGeom prst="rect">
            <a:avLst/>
          </a:prstGeom>
        </p:spPr>
      </p:pic>
      <p:pic>
        <p:nvPicPr>
          <p:cNvPr id="7" name="Рисунок 6" descr="prototipy-avtomobiley-budushchego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720" y="4286256"/>
            <a:ext cx="3786182" cy="2366364"/>
          </a:xfrm>
          <a:prstGeom prst="rect">
            <a:avLst/>
          </a:prstGeom>
        </p:spPr>
      </p:pic>
      <p:pic>
        <p:nvPicPr>
          <p:cNvPr id="8" name="Рисунок 7" descr="img_1319034609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00298" y="2000240"/>
            <a:ext cx="3859646" cy="235745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500042"/>
            <a:ext cx="5143536" cy="1071570"/>
          </a:xfrm>
        </p:spPr>
        <p:txBody>
          <a:bodyPr>
            <a:normAutofit/>
          </a:bodyPr>
          <a:lstStyle/>
          <a:p>
            <a:r>
              <a:rPr lang="uk-UA" sz="4800" dirty="0" smtClean="0"/>
              <a:t>Рекламний дизайн</a:t>
            </a:r>
            <a:endParaRPr lang="ru-RU" sz="4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571612"/>
            <a:ext cx="6257940" cy="564826"/>
          </a:xfrm>
        </p:spPr>
        <p:txBody>
          <a:bodyPr>
            <a:normAutofit/>
          </a:bodyPr>
          <a:lstStyle/>
          <a:p>
            <a:r>
              <a:rPr lang="ru-RU" sz="2400" dirty="0" err="1" smtClean="0"/>
              <a:t>націлений</a:t>
            </a:r>
            <a:r>
              <a:rPr lang="ru-RU" sz="2400" dirty="0" smtClean="0"/>
              <a:t> на </a:t>
            </a:r>
            <a:r>
              <a:rPr lang="ru-RU" sz="2400" dirty="0" err="1" smtClean="0"/>
              <a:t>досягнення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прибутку</a:t>
            </a:r>
            <a:r>
              <a:rPr lang="ru-RU" sz="2400" dirty="0" smtClean="0"/>
              <a:t>. </a:t>
            </a:r>
            <a:endParaRPr lang="ru-RU" sz="2400" dirty="0"/>
          </a:p>
        </p:txBody>
      </p:sp>
      <p:pic>
        <p:nvPicPr>
          <p:cNvPr id="4" name="Рисунок 3" descr="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57504"/>
            <a:ext cx="4000496" cy="4000496"/>
          </a:xfrm>
          <a:prstGeom prst="rect">
            <a:avLst/>
          </a:prstGeom>
        </p:spPr>
      </p:pic>
      <p:pic>
        <p:nvPicPr>
          <p:cNvPr id="5" name="Рисунок 4" descr="design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5140" y="0"/>
            <a:ext cx="2428860" cy="3745302"/>
          </a:xfrm>
          <a:prstGeom prst="rect">
            <a:avLst/>
          </a:prstGeom>
        </p:spPr>
      </p:pic>
      <p:pic>
        <p:nvPicPr>
          <p:cNvPr id="6" name="Рисунок 5" descr="untitled22-thumb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1934" y="2500306"/>
            <a:ext cx="3072986" cy="409545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14290"/>
            <a:ext cx="3571900" cy="1143000"/>
          </a:xfrm>
        </p:spPr>
        <p:txBody>
          <a:bodyPr>
            <a:normAutofit/>
          </a:bodyPr>
          <a:lstStyle/>
          <a:p>
            <a:r>
              <a:rPr lang="uk-UA" sz="4800" dirty="0" smtClean="0"/>
              <a:t>Фото-дизайн</a:t>
            </a:r>
            <a:endParaRPr lang="ru-RU" sz="4800" dirty="0"/>
          </a:p>
        </p:txBody>
      </p:sp>
      <p:pic>
        <p:nvPicPr>
          <p:cNvPr id="4" name="Содержимое 3" descr="fotometki_image_8f328ca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00562" y="22550"/>
            <a:ext cx="4643438" cy="3101817"/>
          </a:xfrm>
        </p:spPr>
      </p:pic>
      <p:pic>
        <p:nvPicPr>
          <p:cNvPr id="5" name="Рисунок 4" descr="x_1afb232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042506"/>
            <a:ext cx="4214810" cy="2815493"/>
          </a:xfrm>
          <a:prstGeom prst="rect">
            <a:avLst/>
          </a:prstGeom>
        </p:spPr>
      </p:pic>
      <p:pic>
        <p:nvPicPr>
          <p:cNvPr id="6" name="Рисунок 5" descr="y_2acde99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88951" y="3143248"/>
            <a:ext cx="4955049" cy="3714752"/>
          </a:xfrm>
          <a:prstGeom prst="rect">
            <a:avLst/>
          </a:prstGeom>
        </p:spPr>
      </p:pic>
      <p:pic>
        <p:nvPicPr>
          <p:cNvPr id="7" name="Рисунок 6" descr="y_01f906c5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0100" y="1714488"/>
            <a:ext cx="3143272" cy="235648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5500694" cy="1143000"/>
          </a:xfrm>
        </p:spPr>
        <p:txBody>
          <a:bodyPr>
            <a:normAutofit/>
          </a:bodyPr>
          <a:lstStyle/>
          <a:p>
            <a:r>
              <a:rPr lang="uk-UA" sz="4400" dirty="0" err="1" smtClean="0"/>
              <a:t>Промислов</a:t>
            </a:r>
            <a:r>
              <a:rPr lang="ru-RU" sz="4400" smtClean="0"/>
              <a:t>и</a:t>
            </a:r>
            <a:r>
              <a:rPr lang="uk-UA" sz="4400" smtClean="0"/>
              <a:t>й </a:t>
            </a:r>
            <a:r>
              <a:rPr lang="uk-UA" sz="4400" dirty="0" smtClean="0"/>
              <a:t>дизайн</a:t>
            </a:r>
            <a:endParaRPr lang="ru-RU" sz="4400" dirty="0"/>
          </a:p>
        </p:txBody>
      </p:sp>
      <p:pic>
        <p:nvPicPr>
          <p:cNvPr id="4" name="Содержимое 3" descr="_iuOue_ujsw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4729480"/>
            <a:ext cx="3068320" cy="2128520"/>
          </a:xfrm>
        </p:spPr>
      </p:pic>
      <p:pic>
        <p:nvPicPr>
          <p:cNvPr id="5" name="Рисунок 4" descr="x_80ecbed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190" y="4214935"/>
            <a:ext cx="3992546" cy="2643065"/>
          </a:xfrm>
          <a:prstGeom prst="rect">
            <a:avLst/>
          </a:prstGeom>
        </p:spPr>
      </p:pic>
      <p:pic>
        <p:nvPicPr>
          <p:cNvPr id="6" name="Рисунок 5" descr="tufli-kotorie-pokoryayut-the-bridget-back-christian-louboutin-shikmodacom-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488" y="1142984"/>
            <a:ext cx="3714750" cy="371475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5257808" cy="1143008"/>
          </a:xfrm>
        </p:spPr>
        <p:txBody>
          <a:bodyPr>
            <a:normAutofit/>
          </a:bodyPr>
          <a:lstStyle/>
          <a:p>
            <a:r>
              <a:rPr lang="ru-RU" sz="4000" dirty="0" err="1" smtClean="0"/>
              <a:t>Види</a:t>
            </a:r>
            <a:r>
              <a:rPr lang="ru-RU" sz="4000" dirty="0" smtClean="0"/>
              <a:t> дизайну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357298"/>
            <a:ext cx="8329642" cy="5357850"/>
          </a:xfrm>
        </p:spPr>
        <p:txBody>
          <a:bodyPr/>
          <a:lstStyle/>
          <a:p>
            <a:r>
              <a:rPr lang="ru-RU" dirty="0" smtClean="0"/>
              <a:t>Граф</a:t>
            </a:r>
            <a:r>
              <a:rPr lang="uk-UA" dirty="0" err="1" smtClean="0"/>
              <a:t>ічний</a:t>
            </a:r>
            <a:r>
              <a:rPr lang="uk-UA" dirty="0" smtClean="0"/>
              <a:t> дизайн</a:t>
            </a:r>
          </a:p>
          <a:p>
            <a:r>
              <a:rPr lang="uk-UA" dirty="0" smtClean="0"/>
              <a:t>Індустріальний дизайн</a:t>
            </a:r>
          </a:p>
          <a:p>
            <a:r>
              <a:rPr lang="uk-UA" dirty="0" err="1" smtClean="0"/>
              <a:t>Комп</a:t>
            </a:r>
            <a:r>
              <a:rPr lang="en-US" dirty="0" smtClean="0"/>
              <a:t>`</a:t>
            </a:r>
            <a:r>
              <a:rPr lang="uk-UA" dirty="0" err="1" smtClean="0"/>
              <a:t>ютерний</a:t>
            </a:r>
            <a:r>
              <a:rPr lang="uk-UA" dirty="0" smtClean="0"/>
              <a:t> дизайн</a:t>
            </a:r>
          </a:p>
          <a:p>
            <a:r>
              <a:rPr lang="uk-UA" dirty="0" smtClean="0"/>
              <a:t>Дизайн </a:t>
            </a:r>
            <a:r>
              <a:rPr lang="uk-UA" dirty="0" err="1" smtClean="0"/>
              <a:t>інтер</a:t>
            </a:r>
            <a:r>
              <a:rPr lang="en-US" dirty="0" smtClean="0"/>
              <a:t>`</a:t>
            </a:r>
            <a:r>
              <a:rPr lang="uk-UA" dirty="0" err="1" smtClean="0"/>
              <a:t>єрів</a:t>
            </a:r>
            <a:endParaRPr lang="uk-UA" dirty="0" smtClean="0"/>
          </a:p>
          <a:p>
            <a:r>
              <a:rPr lang="uk-UA" dirty="0" smtClean="0"/>
              <a:t>Міський дизайн</a:t>
            </a:r>
          </a:p>
          <a:p>
            <a:r>
              <a:rPr lang="uk-UA" dirty="0" smtClean="0"/>
              <a:t>Ландшафтний дизайн</a:t>
            </a:r>
          </a:p>
          <a:p>
            <a:r>
              <a:rPr lang="uk-UA" dirty="0" smtClean="0"/>
              <a:t>Фітодизайн</a:t>
            </a:r>
            <a:endParaRPr lang="en-US" dirty="0" smtClean="0"/>
          </a:p>
          <a:p>
            <a:r>
              <a:rPr lang="uk-UA" dirty="0" smtClean="0"/>
              <a:t>Футуристичний дизайн</a:t>
            </a:r>
          </a:p>
          <a:p>
            <a:r>
              <a:rPr lang="uk-UA" dirty="0" smtClean="0"/>
              <a:t>Рекламний дизайн</a:t>
            </a:r>
          </a:p>
          <a:p>
            <a:r>
              <a:rPr lang="uk-UA" dirty="0" smtClean="0"/>
              <a:t>Фото-дизайн</a:t>
            </a:r>
          </a:p>
          <a:p>
            <a:r>
              <a:rPr lang="uk-UA" dirty="0" smtClean="0"/>
              <a:t>Промисловий дизайн</a:t>
            </a:r>
          </a:p>
          <a:p>
            <a:endParaRPr lang="uk-UA" dirty="0" smtClean="0"/>
          </a:p>
          <a:p>
            <a:endParaRPr lang="uk-UA" dirty="0" smtClean="0"/>
          </a:p>
          <a:p>
            <a:endParaRPr lang="ru-RU" dirty="0"/>
          </a:p>
        </p:txBody>
      </p:sp>
      <p:pic>
        <p:nvPicPr>
          <p:cNvPr id="4" name="Рисунок 3" descr="vtvjGQY-wu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6446" y="0"/>
            <a:ext cx="3357554" cy="2651480"/>
          </a:xfrm>
          <a:prstGeom prst="rect">
            <a:avLst/>
          </a:prstGeom>
        </p:spPr>
      </p:pic>
      <p:pic>
        <p:nvPicPr>
          <p:cNvPr id="5" name="Рисунок 4" descr="x_9cb3552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3156" y="3714752"/>
            <a:ext cx="4830844" cy="3143248"/>
          </a:xfrm>
          <a:prstGeom prst="rect">
            <a:avLst/>
          </a:prstGeom>
        </p:spPr>
      </p:pic>
      <p:pic>
        <p:nvPicPr>
          <p:cNvPr id="6" name="Рисунок 5" descr="x_0c5f1d0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9124" y="2000240"/>
            <a:ext cx="2783559" cy="203199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6500826" cy="1225536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Графічний дизайн</a:t>
            </a:r>
            <a:br>
              <a:rPr lang="uk-UA" dirty="0" smtClean="0"/>
            </a:br>
            <a:endParaRPr lang="ru-RU" dirty="0"/>
          </a:p>
        </p:txBody>
      </p:sp>
      <p:sp>
        <p:nvSpPr>
          <p:cNvPr id="13" name="Содержимое 12"/>
          <p:cNvSpPr>
            <a:spLocks noGrp="1"/>
          </p:cNvSpPr>
          <p:nvPr>
            <p:ph idx="1"/>
          </p:nvPr>
        </p:nvSpPr>
        <p:spPr>
          <a:xfrm>
            <a:off x="0" y="1142985"/>
            <a:ext cx="3071802" cy="1785949"/>
          </a:xfrm>
        </p:spPr>
        <p:txBody>
          <a:bodyPr>
            <a:normAutofit/>
          </a:bodyPr>
          <a:lstStyle/>
          <a:p>
            <a:r>
              <a:rPr lang="uk-UA" sz="2800" dirty="0" smtClean="0"/>
              <a:t>Оформлення книг, буклетів, плакатів…</a:t>
            </a:r>
            <a:endParaRPr lang="ru-RU" sz="2800" dirty="0"/>
          </a:p>
        </p:txBody>
      </p:sp>
      <p:pic>
        <p:nvPicPr>
          <p:cNvPr id="9" name="Рисунок 8" descr="polaroid_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3472" y="3803051"/>
            <a:ext cx="4000528" cy="3054949"/>
          </a:xfrm>
          <a:prstGeom prst="rect">
            <a:avLst/>
          </a:prstGeom>
        </p:spPr>
      </p:pic>
      <p:pic>
        <p:nvPicPr>
          <p:cNvPr id="10" name="Рисунок 9" descr="pic0025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3240" y="857232"/>
            <a:ext cx="2428892" cy="3737458"/>
          </a:xfrm>
          <a:prstGeom prst="rect">
            <a:avLst/>
          </a:prstGeom>
        </p:spPr>
      </p:pic>
      <p:pic>
        <p:nvPicPr>
          <p:cNvPr id="14" name="Рисунок 13" descr="ml-illustrator-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0430" y="0"/>
            <a:ext cx="2833570" cy="3429000"/>
          </a:xfrm>
          <a:prstGeom prst="rect">
            <a:avLst/>
          </a:prstGeom>
        </p:spPr>
      </p:pic>
      <p:pic>
        <p:nvPicPr>
          <p:cNvPr id="15" name="Рисунок 14" descr="1000px-Презентаия_комп_мережы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500570"/>
            <a:ext cx="3718344" cy="235743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900618" cy="1143000"/>
          </a:xfrm>
        </p:spPr>
        <p:txBody>
          <a:bodyPr>
            <a:normAutofit fontScale="90000"/>
          </a:bodyPr>
          <a:lstStyle/>
          <a:p>
            <a:r>
              <a:rPr lang="uk-UA" sz="4000" dirty="0" smtClean="0"/>
              <a:t>Індустріальний дизайн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28736"/>
            <a:ext cx="3186106" cy="3114684"/>
          </a:xfrm>
        </p:spPr>
        <p:txBody>
          <a:bodyPr>
            <a:normAutofit/>
          </a:bodyPr>
          <a:lstStyle/>
          <a:p>
            <a:r>
              <a:rPr lang="uk-UA" sz="2800" dirty="0" smtClean="0"/>
              <a:t>Проектування предметів побуту:посуд, побутові прилади, відеоапаратура, меблі…</a:t>
            </a:r>
            <a:endParaRPr lang="ru-RU" sz="2800" dirty="0"/>
          </a:p>
        </p:txBody>
      </p:sp>
      <p:pic>
        <p:nvPicPr>
          <p:cNvPr id="4" name="Рисунок 3" descr="5-2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11" y="0"/>
            <a:ext cx="2857489" cy="2140224"/>
          </a:xfrm>
          <a:prstGeom prst="rect">
            <a:avLst/>
          </a:prstGeom>
        </p:spPr>
      </p:pic>
      <p:pic>
        <p:nvPicPr>
          <p:cNvPr id="6" name="Рисунок 5" descr="futurist177_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1470" y="2143117"/>
            <a:ext cx="4122529" cy="2500330"/>
          </a:xfrm>
          <a:prstGeom prst="rect">
            <a:avLst/>
          </a:prstGeom>
        </p:spPr>
      </p:pic>
      <p:pic>
        <p:nvPicPr>
          <p:cNvPr id="7" name="Рисунок 6" descr="9413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743435"/>
            <a:ext cx="2643206" cy="2114565"/>
          </a:xfrm>
          <a:prstGeom prst="rect">
            <a:avLst/>
          </a:prstGeom>
        </p:spPr>
      </p:pic>
      <p:pic>
        <p:nvPicPr>
          <p:cNvPr id="8" name="Рисунок 7" descr="porsche-rff135_6_12-50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43174" y="4210966"/>
            <a:ext cx="4175132" cy="2647034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74638"/>
            <a:ext cx="5214974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Web</a:t>
            </a:r>
            <a:r>
              <a:rPr lang="uk-UA" sz="4000" dirty="0" err="1" smtClean="0"/>
              <a:t>-дизайн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500174"/>
            <a:ext cx="3400420" cy="2114552"/>
          </a:xfrm>
        </p:spPr>
        <p:txBody>
          <a:bodyPr>
            <a:normAutofit/>
          </a:bodyPr>
          <a:lstStyle/>
          <a:p>
            <a:r>
              <a:rPr lang="uk-UA" sz="2400" dirty="0" smtClean="0"/>
              <a:t>Основне завдання:</a:t>
            </a:r>
          </a:p>
          <a:p>
            <a:pPr>
              <a:buNone/>
            </a:pPr>
            <a:r>
              <a:rPr lang="uk-UA" sz="2400" dirty="0" smtClean="0"/>
              <a:t>   створити продукт, я кий може зацікавити користувачів</a:t>
            </a:r>
            <a:endParaRPr lang="ru-RU" sz="2400" dirty="0"/>
          </a:p>
        </p:txBody>
      </p:sp>
      <p:pic>
        <p:nvPicPr>
          <p:cNvPr id="4" name="Рисунок 3" descr="124209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2871" y="0"/>
            <a:ext cx="3641129" cy="2571768"/>
          </a:xfrm>
          <a:prstGeom prst="rect">
            <a:avLst/>
          </a:prstGeom>
        </p:spPr>
      </p:pic>
      <p:pic>
        <p:nvPicPr>
          <p:cNvPr id="5" name="Рисунок 4" descr="103-russian-web-desig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825051"/>
            <a:ext cx="4143372" cy="3032949"/>
          </a:xfrm>
          <a:prstGeom prst="rect">
            <a:avLst/>
          </a:prstGeom>
        </p:spPr>
      </p:pic>
      <p:pic>
        <p:nvPicPr>
          <p:cNvPr id="6" name="Рисунок 5" descr="dizainm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9350" y="4286250"/>
            <a:ext cx="2914650" cy="2571750"/>
          </a:xfrm>
          <a:prstGeom prst="rect">
            <a:avLst/>
          </a:prstGeom>
        </p:spPr>
      </p:pic>
      <p:pic>
        <p:nvPicPr>
          <p:cNvPr id="7" name="Рисунок 6" descr="amana_takaful___V2_by_informer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643306" y="2571744"/>
            <a:ext cx="3143240" cy="235743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14800" cy="1143000"/>
          </a:xfrm>
        </p:spPr>
        <p:txBody>
          <a:bodyPr>
            <a:normAutofit/>
          </a:bodyPr>
          <a:lstStyle/>
          <a:p>
            <a:r>
              <a:rPr lang="uk-UA" sz="4000" dirty="0" smtClean="0"/>
              <a:t>Дизайн </a:t>
            </a:r>
            <a:r>
              <a:rPr lang="uk-UA" sz="4000" dirty="0" err="1" smtClean="0"/>
              <a:t>інтер</a:t>
            </a:r>
            <a:r>
              <a:rPr lang="en-US" sz="4000" dirty="0" smtClean="0"/>
              <a:t>`</a:t>
            </a:r>
            <a:r>
              <a:rPr lang="uk-UA" sz="4000" dirty="0" err="1" smtClean="0"/>
              <a:t>єрів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214422"/>
            <a:ext cx="2614602" cy="3043246"/>
          </a:xfrm>
        </p:spPr>
        <p:txBody>
          <a:bodyPr>
            <a:normAutofit/>
          </a:bodyPr>
          <a:lstStyle/>
          <a:p>
            <a:r>
              <a:rPr lang="uk-UA" sz="2400" dirty="0" smtClean="0"/>
              <a:t>Проектування </a:t>
            </a:r>
            <a:r>
              <a:rPr lang="uk-UA" sz="2400" dirty="0" err="1" smtClean="0"/>
              <a:t>інтє</a:t>
            </a:r>
            <a:r>
              <a:rPr lang="en-US" sz="2400" dirty="0" smtClean="0"/>
              <a:t>`</a:t>
            </a:r>
            <a:r>
              <a:rPr lang="ru-RU" sz="2400" dirty="0" err="1" smtClean="0"/>
              <a:t>р</a:t>
            </a:r>
            <a:r>
              <a:rPr lang="uk-UA" sz="2400" dirty="0" err="1" smtClean="0"/>
              <a:t>ів</a:t>
            </a:r>
            <a:r>
              <a:rPr lang="uk-UA" sz="2400" dirty="0" smtClean="0"/>
              <a:t> та устаткування громадських та промислових приміщень, житлових просторів</a:t>
            </a:r>
            <a:endParaRPr lang="ru-RU" sz="2400" dirty="0"/>
          </a:p>
        </p:txBody>
      </p:sp>
      <p:pic>
        <p:nvPicPr>
          <p:cNvPr id="5" name="Рисунок 4" descr="162718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48" y="3657600"/>
            <a:ext cx="4267200" cy="3200400"/>
          </a:xfrm>
          <a:prstGeom prst="rect">
            <a:avLst/>
          </a:prstGeom>
        </p:spPr>
      </p:pic>
      <p:pic>
        <p:nvPicPr>
          <p:cNvPr id="6" name="Рисунок 5" descr="BDR-0020-1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214818"/>
            <a:ext cx="3714744" cy="2643182"/>
          </a:xfrm>
          <a:prstGeom prst="rect">
            <a:avLst/>
          </a:prstGeom>
        </p:spPr>
      </p:pic>
      <p:pic>
        <p:nvPicPr>
          <p:cNvPr id="7" name="Рисунок 6" descr="FirmCommodityImage_1_164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2124" y="0"/>
            <a:ext cx="3571876" cy="3571876"/>
          </a:xfrm>
          <a:prstGeom prst="rect">
            <a:avLst/>
          </a:prstGeom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971924" cy="1143000"/>
          </a:xfrm>
        </p:spPr>
        <p:txBody>
          <a:bodyPr>
            <a:normAutofit/>
          </a:bodyPr>
          <a:lstStyle/>
          <a:p>
            <a:r>
              <a:rPr lang="uk-UA" sz="4000" dirty="0" smtClean="0"/>
              <a:t>Міський дизайн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714488"/>
            <a:ext cx="3829048" cy="1042982"/>
          </a:xfrm>
        </p:spPr>
        <p:txBody>
          <a:bodyPr>
            <a:normAutofit fontScale="85000" lnSpcReduction="20000"/>
          </a:bodyPr>
          <a:lstStyle/>
          <a:p>
            <a:r>
              <a:rPr lang="uk-UA" sz="2800" dirty="0" smtClean="0"/>
              <a:t>Розробка проекту на дизайн міста для </a:t>
            </a:r>
            <a:r>
              <a:rPr lang="uk-UA" sz="2800" dirty="0" err="1" smtClean="0"/>
              <a:t>Гванггуо</a:t>
            </a:r>
            <a:r>
              <a:rPr lang="uk-UA" sz="2800" dirty="0" smtClean="0"/>
              <a:t> (Корея) </a:t>
            </a:r>
            <a:endParaRPr lang="ru-RU" sz="2800" dirty="0"/>
          </a:p>
        </p:txBody>
      </p:sp>
      <p:pic>
        <p:nvPicPr>
          <p:cNvPr id="6" name="Рисунок 5" descr="21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7417" y="0"/>
            <a:ext cx="4916583" cy="3786190"/>
          </a:xfrm>
          <a:prstGeom prst="rect">
            <a:avLst/>
          </a:prstGeom>
        </p:spPr>
      </p:pic>
      <p:pic>
        <p:nvPicPr>
          <p:cNvPr id="7" name="Рисунок 6" descr="2e297dc19401994d4a41eddfb2825e1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742270"/>
            <a:ext cx="5357818" cy="3115730"/>
          </a:xfrm>
          <a:prstGeom prst="rect">
            <a:avLst/>
          </a:prstGeom>
        </p:spPr>
      </p:pic>
      <p:pic>
        <p:nvPicPr>
          <p:cNvPr id="8" name="Рисунок 7" descr="article_image-image-article.6df6f550-ee37-445c-b068-4d8445979d9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9190" y="3714752"/>
            <a:ext cx="4214810" cy="3143247"/>
          </a:xfrm>
          <a:prstGeom prst="rect">
            <a:avLst/>
          </a:prstGeo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543428" cy="1143000"/>
          </a:xfrm>
        </p:spPr>
        <p:txBody>
          <a:bodyPr>
            <a:normAutofit fontScale="90000"/>
          </a:bodyPr>
          <a:lstStyle/>
          <a:p>
            <a:r>
              <a:rPr lang="uk-UA" sz="4000" dirty="0" smtClean="0"/>
              <a:t>Ландшафтний дизайн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214422"/>
            <a:ext cx="4829180" cy="2114552"/>
          </a:xfrm>
        </p:spPr>
        <p:txBody>
          <a:bodyPr>
            <a:normAutofit/>
          </a:bodyPr>
          <a:lstStyle/>
          <a:p>
            <a:r>
              <a:rPr lang="uk-UA" sz="2400" dirty="0" smtClean="0"/>
              <a:t>Озеленення, садово-пакові насадження;</a:t>
            </a:r>
          </a:p>
          <a:p>
            <a:r>
              <a:rPr lang="uk-UA" sz="2400" dirty="0" smtClean="0"/>
              <a:t>Застосування малих архітектурних форм;</a:t>
            </a:r>
          </a:p>
          <a:p>
            <a:r>
              <a:rPr lang="uk-UA" sz="2400" dirty="0" smtClean="0"/>
              <a:t>Створення гармонії країни.</a:t>
            </a:r>
            <a:endParaRPr lang="ru-RU" sz="2400" dirty="0"/>
          </a:p>
        </p:txBody>
      </p:sp>
      <p:pic>
        <p:nvPicPr>
          <p:cNvPr id="4" name="Рисунок 3" descr="30e5bb051aa76ae83aaeac96539b945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7750" y="0"/>
            <a:ext cx="4286250" cy="2847975"/>
          </a:xfrm>
          <a:prstGeom prst="rect">
            <a:avLst/>
          </a:prstGeom>
        </p:spPr>
      </p:pic>
      <p:pic>
        <p:nvPicPr>
          <p:cNvPr id="6" name="Рисунок 5" descr="img_12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33747"/>
            <a:ext cx="5286380" cy="3524253"/>
          </a:xfrm>
          <a:prstGeom prst="rect">
            <a:avLst/>
          </a:prstGeom>
        </p:spPr>
      </p:pic>
      <p:pic>
        <p:nvPicPr>
          <p:cNvPr id="7" name="Рисунок 6" descr="istoriya-landshaftnogo-dizain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7750" y="3786190"/>
            <a:ext cx="4286250" cy="3071810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828916" cy="1143000"/>
          </a:xfrm>
        </p:spPr>
        <p:txBody>
          <a:bodyPr>
            <a:normAutofit/>
          </a:bodyPr>
          <a:lstStyle/>
          <a:p>
            <a:r>
              <a:rPr lang="uk-UA" sz="4000" dirty="0" smtClean="0"/>
              <a:t>Фітодизайн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3543296" cy="971543"/>
          </a:xfrm>
        </p:spPr>
        <p:txBody>
          <a:bodyPr>
            <a:normAutofit/>
          </a:bodyPr>
          <a:lstStyle/>
          <a:p>
            <a:r>
              <a:rPr lang="uk-UA" sz="2800" dirty="0" smtClean="0"/>
              <a:t>Введення рослин у дизайн </a:t>
            </a:r>
            <a:r>
              <a:rPr lang="uk-UA" sz="2800" dirty="0" err="1" smtClean="0"/>
              <a:t>інтер</a:t>
            </a:r>
            <a:r>
              <a:rPr lang="en-US" sz="2800" dirty="0" smtClean="0"/>
              <a:t>`</a:t>
            </a:r>
            <a:r>
              <a:rPr lang="uk-UA" sz="2800" dirty="0" err="1" smtClean="0"/>
              <a:t>єру</a:t>
            </a:r>
            <a:endParaRPr lang="ru-RU" sz="2800" dirty="0"/>
          </a:p>
        </p:txBody>
      </p:sp>
      <p:pic>
        <p:nvPicPr>
          <p:cNvPr id="4" name="Рисунок 3" descr="oformlenie_pomescheniy_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2066" y="0"/>
            <a:ext cx="4071934" cy="3048861"/>
          </a:xfrm>
          <a:prstGeom prst="rect">
            <a:avLst/>
          </a:prstGeom>
        </p:spPr>
      </p:pic>
      <p:pic>
        <p:nvPicPr>
          <p:cNvPr id="5" name="Рисунок 4" descr="1339921703_fitodiz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714620"/>
            <a:ext cx="5500694" cy="3787621"/>
          </a:xfrm>
          <a:prstGeom prst="rect">
            <a:avLst/>
          </a:prstGeom>
        </p:spPr>
      </p:pic>
      <p:pic>
        <p:nvPicPr>
          <p:cNvPr id="6" name="Рисунок 5" descr="1267012283_76036773_2---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5057" y="3500438"/>
            <a:ext cx="4058943" cy="2857496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118</TotalTime>
  <Words>135</Words>
  <PresentationFormat>Экран (4:3)</PresentationFormat>
  <Paragraphs>37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Поток</vt:lpstr>
      <vt:lpstr>Види дизайну</vt:lpstr>
      <vt:lpstr>Види дизайну</vt:lpstr>
      <vt:lpstr>Графічний дизайн </vt:lpstr>
      <vt:lpstr>Індустріальний дизайн</vt:lpstr>
      <vt:lpstr>Web-дизайн</vt:lpstr>
      <vt:lpstr>Дизайн інтер`єрів</vt:lpstr>
      <vt:lpstr>Міський дизайн</vt:lpstr>
      <vt:lpstr>Ландшафтний дизайн</vt:lpstr>
      <vt:lpstr>Фітодизайн</vt:lpstr>
      <vt:lpstr>Футуристичний дизайн</vt:lpstr>
      <vt:lpstr>Рекламний дизайн</vt:lpstr>
      <vt:lpstr>Фото-дизайн</vt:lpstr>
      <vt:lpstr>Промисловий дизайн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Види дизайну</dc:title>
  <dc:creator>Рита</dc:creator>
  <cp:lastModifiedBy>Рита</cp:lastModifiedBy>
  <cp:revision>16</cp:revision>
  <dcterms:created xsi:type="dcterms:W3CDTF">2012-11-29T14:19:00Z</dcterms:created>
  <dcterms:modified xsi:type="dcterms:W3CDTF">2012-12-30T10:55:29Z</dcterms:modified>
</cp:coreProperties>
</file>