
<file path=[Content_Types].xml><?xml version="1.0" encoding="utf-8"?>
<Types xmlns="http://schemas.openxmlformats.org/package/2006/content-types">
  <Default Extension="bin" ContentType="application/vnd.openxmlformats-officedocument.oleObject"/>
  <Default Extension="gif" ContentType="image/gif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theme/theme3.xml" ContentType="application/vnd.openxmlformats-officedocument.theme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  <p:sldMasterId id="2147483780" r:id="rId2"/>
    <p:sldMasterId id="2147483792" r:id="rId3"/>
    <p:sldMasterId id="2147483804" r:id="rId4"/>
  </p:sldMasterIdLst>
  <p:notesMasterIdLst>
    <p:notesMasterId r:id="rId17"/>
  </p:notesMasterIdLst>
  <p:sldIdLst>
    <p:sldId id="256" r:id="rId5"/>
    <p:sldId id="257" r:id="rId6"/>
    <p:sldId id="258" r:id="rId7"/>
    <p:sldId id="259" r:id="rId8"/>
    <p:sldId id="260" r:id="rId9"/>
    <p:sldId id="261" r:id="rId10"/>
    <p:sldId id="263" r:id="rId11"/>
    <p:sldId id="262" r:id="rId12"/>
    <p:sldId id="265" r:id="rId13"/>
    <p:sldId id="268" r:id="rId14"/>
    <p:sldId id="266" r:id="rId15"/>
    <p:sldId id="269" r:id="rId1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3" d="100"/>
          <a:sy n="83" d="100"/>
        </p:scale>
        <p:origin x="-1992" y="-7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18.wmf"/><Relationship Id="rId1" Type="http://schemas.openxmlformats.org/officeDocument/2006/relationships/image" Target="../media/image17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17.wmf"/><Relationship Id="rId1" Type="http://schemas.openxmlformats.org/officeDocument/2006/relationships/image" Target="../media/image18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2C85B20-5FB0-4096-BAED-8974C339D179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19E0A-B64E-4C3A-B451-4FF5FACDF7C8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572631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9E0A-B64E-4C3A-B451-4FF5FACDF7C8}" type="slidenum">
              <a:rPr lang="ru-RU" smtClean="0"/>
              <a:pPr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2804291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uk-UA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19E0A-B64E-4C3A-B451-4FF5FACDF7C8}" type="slidenum">
              <a:rPr lang="ru-RU" smtClean="0"/>
              <a:pPr/>
              <a:t>8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14000">
                <a:schemeClr val="accent1">
                  <a:lumMod val="60000"/>
                  <a:lumOff val="40000"/>
                </a:schemeClr>
              </a:gs>
              <a:gs pos="83000">
                <a:schemeClr val="accent1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chemeClr val="accent1">
                  <a:alpha val="0"/>
                </a:schemeClr>
              </a:gs>
              <a:gs pos="57000">
                <a:schemeClr val="accent1">
                  <a:lumMod val="40000"/>
                  <a:lumOff val="60000"/>
                </a:schemeClr>
              </a:gs>
              <a:gs pos="100000">
                <a:schemeClr val="accent1">
                  <a:alpha val="0"/>
                </a:scheme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b="1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3">
                  <a:lumMod val="40000"/>
                  <a:lumOff val="60000"/>
                </a:schemeClr>
              </a:gs>
              <a:gs pos="50000">
                <a:schemeClr val="accent3"/>
              </a:gs>
              <a:gs pos="100000">
                <a:schemeClr val="accent3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00000"/>
              </a:lnSpc>
            </a:pPr>
            <a:endParaRPr lang="en-US" b="1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0" y="1676400"/>
            <a:ext cx="3886200" cy="1524000"/>
          </a:xfrm>
        </p:spPr>
        <p:txBody>
          <a:bodyPr anchor="b" anchorCtr="0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0" y="3203574"/>
            <a:ext cx="3886200" cy="1825625"/>
          </a:xfrm>
        </p:spPr>
        <p:txBody>
          <a:bodyPr>
            <a:normAutofit/>
          </a:bodyPr>
          <a:lstStyle>
            <a:lvl1pPr marL="0" indent="0" algn="l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>
            <a:normAutofit/>
          </a:bodyPr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52426" y="2895600"/>
            <a:ext cx="4572000" cy="13687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0" y="4743451"/>
            <a:ext cx="9144000" cy="21145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0" y="4714875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Date Placeholder 2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Footer Placeholder 2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52426" y="457200"/>
            <a:ext cx="7680960" cy="2438399"/>
          </a:xfrm>
        </p:spPr>
        <p:txBody>
          <a:bodyPr>
            <a:normAutofit/>
          </a:bodyPr>
          <a:lstStyle>
            <a:lvl1pPr>
              <a:spcBef>
                <a:spcPts val="0"/>
              </a:spcBef>
              <a:defRPr kumimoji="0" lang="en-US" sz="6000" b="1" i="0" u="none" strike="noStrike" kern="1200" cap="none" spc="0" normalizeH="0" baseline="0" noProof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7680960" cy="4724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19" name="Slide Number Placeholder 1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Subtitle 2"/>
          <p:cNvSpPr>
            <a:spLocks noGrp="1"/>
          </p:cNvSpPr>
          <p:nvPr>
            <p:ph type="subTitle" idx="1"/>
          </p:nvPr>
        </p:nvSpPr>
        <p:spPr>
          <a:xfrm>
            <a:off x="352426" y="4003302"/>
            <a:ext cx="4572000" cy="1178298"/>
          </a:xfrm>
        </p:spPr>
        <p:txBody>
          <a:bodyPr>
            <a:normAutofit/>
          </a:bodyPr>
          <a:lstStyle>
            <a:lvl1pPr marL="0" indent="0" algn="l">
              <a:buNone/>
              <a:defRPr sz="2000" b="0" i="1" cap="none" spc="120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16" name="Date Placeholder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3" name="Rectangle 12"/>
          <p:cNvSpPr/>
          <p:nvPr/>
        </p:nvSpPr>
        <p:spPr>
          <a:xfrm>
            <a:off x="0" y="0"/>
            <a:ext cx="9144000" cy="182880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-4439" y="182880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itle 13"/>
          <p:cNvSpPr>
            <a:spLocks noGrp="1"/>
          </p:cNvSpPr>
          <p:nvPr>
            <p:ph type="title"/>
          </p:nvPr>
        </p:nvSpPr>
        <p:spPr>
          <a:xfrm>
            <a:off x="354366" y="1990078"/>
            <a:ext cx="8439912" cy="1984248"/>
          </a:xfrm>
        </p:spPr>
        <p:txBody>
          <a:bodyPr>
            <a:noAutofit/>
          </a:bodyPr>
          <a:lstStyle>
            <a:lvl1pPr>
              <a:defRPr kumimoji="0" lang="en-US" sz="6000" b="1" i="0" u="none" strike="noStrike" kern="1200" cap="none" spc="0" normalizeH="0" baseline="0" noProof="0" dirty="0" smtClean="0">
                <a:ln>
                  <a:noFill/>
                </a:ln>
                <a:gradFill>
                  <a:gsLst>
                    <a:gs pos="0">
                      <a:schemeClr val="tx1">
                        <a:alpha val="92000"/>
                      </a:schemeClr>
                    </a:gs>
                    <a:gs pos="45000">
                      <a:schemeClr val="tx1">
                        <a:alpha val="51000"/>
                      </a:schemeClr>
                    </a:gs>
                    <a:gs pos="100000">
                      <a:schemeClr val="tx1"/>
                    </a:gs>
                  </a:gsLst>
                  <a:lin ang="3600000" scaled="0"/>
                </a:gradFill>
                <a:effectLst/>
                <a:uLnTx/>
                <a:uFillTx/>
                <a:latin typeface="+mj-lt"/>
                <a:ea typeface="+mj-ea"/>
                <a:cs typeface="Tunga" pitchFamily="2"/>
              </a:defRPr>
            </a:lvl1pPr>
          </a:lstStyle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901184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1463040"/>
            <a:ext cx="3886200" cy="428853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7" name="Title 2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25" name="Slide Number Placeholder 24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6" name="Footer Placeholder 25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Rectangle 12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5"/>
          </p:nvPr>
        </p:nvSpPr>
        <p:spPr>
          <a:xfrm>
            <a:off x="4900613" y="1463040"/>
            <a:ext cx="3886200" cy="509587"/>
          </a:xfrm>
        </p:spPr>
        <p:txBody>
          <a:bodyPr>
            <a:normAutofit/>
          </a:bodyPr>
          <a:lstStyle>
            <a:lvl1pPr marL="0" indent="0">
              <a:buNone/>
              <a:defRPr sz="2000" b="0" i="1" spc="0" baseline="0">
                <a:solidFill>
                  <a:schemeClr val="tx1"/>
                </a:solidFill>
                <a:latin typeface="+mj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22" name="Content Placeholder 11"/>
          <p:cNvSpPr>
            <a:spLocks noGrp="1"/>
          </p:cNvSpPr>
          <p:nvPr>
            <p:ph sz="quarter" idx="14"/>
          </p:nvPr>
        </p:nvSpPr>
        <p:spPr>
          <a:xfrm>
            <a:off x="4900613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28" name="Content Placeholder 30"/>
          <p:cNvSpPr>
            <a:spLocks noGrp="1"/>
          </p:cNvSpPr>
          <p:nvPr>
            <p:ph sz="quarter" idx="13"/>
          </p:nvPr>
        </p:nvSpPr>
        <p:spPr>
          <a:xfrm>
            <a:off x="352426" y="2011680"/>
            <a:ext cx="3886200" cy="3736848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30" name="Title 2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24" name="Slide Number Placeholder 23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9" name="Footer Placeholder 28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Date Placeholder 1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14" name="Slide Number Placeholder 1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5" name="Title 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22" name="Straight Connector 2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itle 2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2"/>
          </p:nvPr>
        </p:nvSpPr>
        <p:spPr>
          <a:xfrm>
            <a:off x="352426" y="1463040"/>
            <a:ext cx="3381375" cy="3967162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buNone/>
              <a:defRPr sz="1600" b="0" i="1" spc="0" baseline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6" name="Content Placeholder 11"/>
          <p:cNvSpPr>
            <a:spLocks noGrp="1"/>
          </p:cNvSpPr>
          <p:nvPr>
            <p:ph sz="quarter" idx="14"/>
          </p:nvPr>
        </p:nvSpPr>
        <p:spPr>
          <a:xfrm>
            <a:off x="4105275" y="1463040"/>
            <a:ext cx="4681538" cy="3968496"/>
          </a:xfrm>
        </p:spPr>
        <p:txBody>
          <a:bodyPr>
            <a:normAutofit/>
          </a:bodyPr>
          <a:lstStyle>
            <a:lvl1pPr>
              <a:defRPr sz="16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5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Footer Placeholder 19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1"/>
            <a:ext cx="7772400" cy="37338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229224" y="0"/>
            <a:ext cx="3914775" cy="5657850"/>
          </a:xfrm>
        </p:spPr>
        <p:txBody>
          <a:bodyPr anchor="ctr" anchorCtr="0"/>
          <a:lstStyle>
            <a:lvl1pPr marL="0" indent="0" algn="ctr">
              <a:buNone/>
              <a:defRPr sz="3200">
                <a:solidFill>
                  <a:schemeClr val="tx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25" name="Text Placeholder 24"/>
          <p:cNvSpPr>
            <a:spLocks noGrp="1"/>
          </p:cNvSpPr>
          <p:nvPr>
            <p:ph type="body" sz="quarter" idx="13"/>
          </p:nvPr>
        </p:nvSpPr>
        <p:spPr>
          <a:xfrm>
            <a:off x="352426" y="1600199"/>
            <a:ext cx="4572000" cy="3593237"/>
          </a:xfrm>
        </p:spPr>
        <p:txBody>
          <a:bodyPr>
            <a:normAutofit/>
          </a:bodyPr>
          <a:lstStyle>
            <a:lvl1pPr marL="0" indent="0">
              <a:lnSpc>
                <a:spcPct val="150000"/>
              </a:lnSpc>
              <a:spcBef>
                <a:spcPts val="0"/>
              </a:spcBef>
              <a:buNone/>
              <a:defRPr sz="1600" i="1">
                <a:solidFill>
                  <a:schemeClr val="tx1"/>
                </a:solidFill>
              </a:defRPr>
            </a:lvl1pPr>
            <a:lvl2pPr marL="171450" indent="1588">
              <a:buNone/>
              <a:defRPr>
                <a:solidFill>
                  <a:schemeClr val="bg2"/>
                </a:solidFill>
              </a:defRPr>
            </a:lvl2pPr>
            <a:lvl3pPr marL="344488" indent="6350">
              <a:buNone/>
              <a:defRPr>
                <a:solidFill>
                  <a:schemeClr val="bg2"/>
                </a:solidFill>
              </a:defRPr>
            </a:lvl3pPr>
            <a:lvl4pPr marL="515938" indent="3175">
              <a:buNone/>
              <a:defRPr>
                <a:solidFill>
                  <a:schemeClr val="bg2"/>
                </a:solidFill>
              </a:defRPr>
            </a:lvl4pPr>
            <a:lvl5pPr marL="688975" indent="-1588">
              <a:buNone/>
              <a:defRPr>
                <a:solidFill>
                  <a:schemeClr val="bg2"/>
                </a:solidFill>
              </a:defRPr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1" name="Rectangle 10"/>
          <p:cNvSpPr/>
          <p:nvPr/>
        </p:nvSpPr>
        <p:spPr>
          <a:xfrm>
            <a:off x="0" y="5734050"/>
            <a:ext cx="9144000" cy="1123950"/>
          </a:xfrm>
          <a:prstGeom prst="rect">
            <a:avLst/>
          </a:prstGeom>
          <a:solidFill>
            <a:schemeClr val="accent5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Connector 11"/>
          <p:cNvCxnSpPr/>
          <p:nvPr/>
        </p:nvCxnSpPr>
        <p:spPr>
          <a:xfrm>
            <a:off x="0" y="5695950"/>
            <a:ext cx="9144000" cy="1588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Title Placeholder 1"/>
          <p:cNvSpPr>
            <a:spLocks noGrp="1"/>
          </p:cNvSpPr>
          <p:nvPr>
            <p:ph type="title"/>
          </p:nvPr>
        </p:nvSpPr>
        <p:spPr>
          <a:xfrm>
            <a:off x="352425" y="275208"/>
            <a:ext cx="4572000" cy="1324992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Date Placeholder 12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20" name="Slide Number Placeholder 19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Равнобедренный треугольник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ый треугольник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Равнобедренный треугольник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Прямая соединительная линия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0" y="5545932"/>
            <a:ext cx="9146383" cy="1314449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33337 h 1214437"/>
              <a:gd name="connsiteX1" fmla="*/ 6305550 w 9134475"/>
              <a:gd name="connsiteY1" fmla="*/ 1100137 h 1214437"/>
              <a:gd name="connsiteX2" fmla="*/ 9044270 w 9134475"/>
              <a:gd name="connsiteY2" fmla="*/ 0 h 1214437"/>
              <a:gd name="connsiteX3" fmla="*/ 9134475 w 9134475"/>
              <a:gd name="connsiteY3" fmla="*/ 1214437 h 1214437"/>
              <a:gd name="connsiteX4" fmla="*/ 0 w 9134475"/>
              <a:gd name="connsiteY4" fmla="*/ 1214437 h 1214437"/>
              <a:gd name="connsiteX5" fmla="*/ 0 w 9134475"/>
              <a:gd name="connsiteY5" fmla="*/ 33337 h 1214437"/>
              <a:gd name="connsiteX0" fmla="*/ 0 w 9134475"/>
              <a:gd name="connsiteY0" fmla="*/ 130968 h 1312068"/>
              <a:gd name="connsiteX1" fmla="*/ 6305550 w 9134475"/>
              <a:gd name="connsiteY1" fmla="*/ 1197768 h 1312068"/>
              <a:gd name="connsiteX2" fmla="*/ 9113111 w 9134475"/>
              <a:gd name="connsiteY2" fmla="*/ 0 h 1312068"/>
              <a:gd name="connsiteX3" fmla="*/ 9134475 w 9134475"/>
              <a:gd name="connsiteY3" fmla="*/ 1312068 h 1312068"/>
              <a:gd name="connsiteX4" fmla="*/ 0 w 9134475"/>
              <a:gd name="connsiteY4" fmla="*/ 1312068 h 1312068"/>
              <a:gd name="connsiteX5" fmla="*/ 0 w 9134475"/>
              <a:gd name="connsiteY5" fmla="*/ 130968 h 1312068"/>
              <a:gd name="connsiteX0" fmla="*/ 0 w 9113111"/>
              <a:gd name="connsiteY0" fmla="*/ 130968 h 1312068"/>
              <a:gd name="connsiteX1" fmla="*/ 6305550 w 9113111"/>
              <a:gd name="connsiteY1" fmla="*/ 1197768 h 1312068"/>
              <a:gd name="connsiteX2" fmla="*/ 9113111 w 9113111"/>
              <a:gd name="connsiteY2" fmla="*/ 0 h 1312068"/>
              <a:gd name="connsiteX3" fmla="*/ 8958813 w 9113111"/>
              <a:gd name="connsiteY3" fmla="*/ 1009649 h 1312068"/>
              <a:gd name="connsiteX4" fmla="*/ 0 w 9113111"/>
              <a:gd name="connsiteY4" fmla="*/ 1312068 h 1312068"/>
              <a:gd name="connsiteX5" fmla="*/ 0 w 9113111"/>
              <a:gd name="connsiteY5" fmla="*/ 130968 h 1312068"/>
              <a:gd name="connsiteX0" fmla="*/ 0 w 9117860"/>
              <a:gd name="connsiteY0" fmla="*/ 130968 h 1314449"/>
              <a:gd name="connsiteX1" fmla="*/ 6305550 w 9117860"/>
              <a:gd name="connsiteY1" fmla="*/ 1197768 h 1314449"/>
              <a:gd name="connsiteX2" fmla="*/ 9113111 w 9117860"/>
              <a:gd name="connsiteY2" fmla="*/ 0 h 1314449"/>
              <a:gd name="connsiteX3" fmla="*/ 9117860 w 9117860"/>
              <a:gd name="connsiteY3" fmla="*/ 1314449 h 1314449"/>
              <a:gd name="connsiteX4" fmla="*/ 0 w 9117860"/>
              <a:gd name="connsiteY4" fmla="*/ 1312068 h 1314449"/>
              <a:gd name="connsiteX5" fmla="*/ 0 w 9117860"/>
              <a:gd name="connsiteY5" fmla="*/ 130968 h 13144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117860" h="1314449">
                <a:moveTo>
                  <a:pt x="0" y="130968"/>
                </a:moveTo>
                <a:lnTo>
                  <a:pt x="6305550" y="1197768"/>
                </a:lnTo>
                <a:lnTo>
                  <a:pt x="9113111" y="0"/>
                </a:lnTo>
                <a:lnTo>
                  <a:pt x="9117860" y="1314449"/>
                </a:lnTo>
                <a:lnTo>
                  <a:pt x="0" y="1312068"/>
                </a:lnTo>
                <a:lnTo>
                  <a:pt x="0" y="130968"/>
                </a:lnTo>
                <a:close/>
              </a:path>
            </a:pathLst>
          </a:custGeom>
          <a:gradFill>
            <a:gsLst>
              <a:gs pos="0">
                <a:schemeClr val="accent1">
                  <a:lumMod val="40000"/>
                  <a:lumOff val="60000"/>
                </a:schemeClr>
              </a:gs>
              <a:gs pos="50000">
                <a:schemeClr val="accent1"/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14000">
                <a:srgbClr val="333333"/>
              </a:gs>
              <a:gs pos="83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-76" y="5293518"/>
            <a:ext cx="9144093" cy="1443038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355114 w 9144000"/>
              <a:gd name="connsiteY0" fmla="*/ 0 h 1562100"/>
              <a:gd name="connsiteX1" fmla="*/ 9144000 w 9144000"/>
              <a:gd name="connsiteY1" fmla="*/ 104775 h 1562100"/>
              <a:gd name="connsiteX2" fmla="*/ 9144000 w 9144000"/>
              <a:gd name="connsiteY2" fmla="*/ 361950 h 1562100"/>
              <a:gd name="connsiteX3" fmla="*/ 6334125 w 9144000"/>
              <a:gd name="connsiteY3" fmla="*/ 1562100 h 1562100"/>
              <a:gd name="connsiteX4" fmla="*/ 0 w 9144000"/>
              <a:gd name="connsiteY4" fmla="*/ 495300 h 1562100"/>
              <a:gd name="connsiteX5" fmla="*/ 355114 w 9144000"/>
              <a:gd name="connsiteY5" fmla="*/ 0 h 1562100"/>
              <a:gd name="connsiteX0" fmla="*/ 411923 w 9144000"/>
              <a:gd name="connsiteY0" fmla="*/ 83344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411923 w 9144000"/>
              <a:gd name="connsiteY5" fmla="*/ 83344 h 1457325"/>
              <a:gd name="connsiteX0" fmla="*/ 28462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8462 w 9144000"/>
              <a:gd name="connsiteY5" fmla="*/ 9525 h 1457325"/>
              <a:gd name="connsiteX0" fmla="*/ 108942 w 9144000"/>
              <a:gd name="connsiteY0" fmla="*/ 10477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108942 w 9144000"/>
              <a:gd name="connsiteY5" fmla="*/ 104775 h 1457325"/>
              <a:gd name="connsiteX0" fmla="*/ 26095 w 9144000"/>
              <a:gd name="connsiteY0" fmla="*/ 14288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26095 w 9144000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12977 w 9117905"/>
              <a:gd name="connsiteY4" fmla="*/ 311944 h 1457325"/>
              <a:gd name="connsiteX5" fmla="*/ 0 w 9117905"/>
              <a:gd name="connsiteY5" fmla="*/ 14288 h 1457325"/>
              <a:gd name="connsiteX0" fmla="*/ 0 w 9117905"/>
              <a:gd name="connsiteY0" fmla="*/ 14288 h 1457325"/>
              <a:gd name="connsiteX1" fmla="*/ 9117905 w 9117905"/>
              <a:gd name="connsiteY1" fmla="*/ 0 h 1457325"/>
              <a:gd name="connsiteX2" fmla="*/ 9117905 w 9117905"/>
              <a:gd name="connsiteY2" fmla="*/ 257175 h 1457325"/>
              <a:gd name="connsiteX3" fmla="*/ 6308030 w 9117905"/>
              <a:gd name="connsiteY3" fmla="*/ 1457325 h 1457325"/>
              <a:gd name="connsiteX4" fmla="*/ 2310 w 9117905"/>
              <a:gd name="connsiteY4" fmla="*/ 376237 h 1457325"/>
              <a:gd name="connsiteX5" fmla="*/ 0 w 9117905"/>
              <a:gd name="connsiteY5" fmla="*/ 14288 h 1457325"/>
              <a:gd name="connsiteX0" fmla="*/ 0 w 9117905"/>
              <a:gd name="connsiteY0" fmla="*/ 14288 h 1531144"/>
              <a:gd name="connsiteX1" fmla="*/ 9117905 w 9117905"/>
              <a:gd name="connsiteY1" fmla="*/ 0 h 1531144"/>
              <a:gd name="connsiteX2" fmla="*/ 9117905 w 9117905"/>
              <a:gd name="connsiteY2" fmla="*/ 257175 h 1531144"/>
              <a:gd name="connsiteX3" fmla="*/ 6308030 w 9117905"/>
              <a:gd name="connsiteY3" fmla="*/ 1531144 h 1531144"/>
              <a:gd name="connsiteX4" fmla="*/ 2310 w 9117905"/>
              <a:gd name="connsiteY4" fmla="*/ 376237 h 1531144"/>
              <a:gd name="connsiteX5" fmla="*/ 0 w 9117905"/>
              <a:gd name="connsiteY5" fmla="*/ 14288 h 1531144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17905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8994819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17905"/>
              <a:gd name="connsiteY0" fmla="*/ 14288 h 1450181"/>
              <a:gd name="connsiteX1" fmla="*/ 9117905 w 9117905"/>
              <a:gd name="connsiteY1" fmla="*/ 0 h 1450181"/>
              <a:gd name="connsiteX2" fmla="*/ 9106070 w 9117905"/>
              <a:gd name="connsiteY2" fmla="*/ 257175 h 1450181"/>
              <a:gd name="connsiteX3" fmla="*/ 6260689 w 9117905"/>
              <a:gd name="connsiteY3" fmla="*/ 1450181 h 1450181"/>
              <a:gd name="connsiteX4" fmla="*/ 2310 w 9117905"/>
              <a:gd name="connsiteY4" fmla="*/ 376237 h 1450181"/>
              <a:gd name="connsiteX5" fmla="*/ 0 w 9117905"/>
              <a:gd name="connsiteY5" fmla="*/ 14288 h 1450181"/>
              <a:gd name="connsiteX0" fmla="*/ 0 w 9106070"/>
              <a:gd name="connsiteY0" fmla="*/ 0 h 1435893"/>
              <a:gd name="connsiteX1" fmla="*/ 9013755 w 9106070"/>
              <a:gd name="connsiteY1" fmla="*/ 97630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2 h 1435895"/>
              <a:gd name="connsiteX1" fmla="*/ 9096602 w 9106070"/>
              <a:gd name="connsiteY1" fmla="*/ 0 h 1435895"/>
              <a:gd name="connsiteX2" fmla="*/ 9106070 w 9106070"/>
              <a:gd name="connsiteY2" fmla="*/ 242889 h 1435895"/>
              <a:gd name="connsiteX3" fmla="*/ 6260689 w 9106070"/>
              <a:gd name="connsiteY3" fmla="*/ 1435895 h 1435895"/>
              <a:gd name="connsiteX4" fmla="*/ 2310 w 9106070"/>
              <a:gd name="connsiteY4" fmla="*/ 361951 h 1435895"/>
              <a:gd name="connsiteX5" fmla="*/ 0 w 9106070"/>
              <a:gd name="connsiteY5" fmla="*/ 2 h 1435895"/>
              <a:gd name="connsiteX0" fmla="*/ 0 w 9106070"/>
              <a:gd name="connsiteY0" fmla="*/ 0 h 1435893"/>
              <a:gd name="connsiteX1" fmla="*/ 8973515 w 9106070"/>
              <a:gd name="connsiteY1" fmla="*/ 123823 h 1435893"/>
              <a:gd name="connsiteX2" fmla="*/ 9106070 w 9106070"/>
              <a:gd name="connsiteY2" fmla="*/ 242887 h 1435893"/>
              <a:gd name="connsiteX3" fmla="*/ 6260689 w 9106070"/>
              <a:gd name="connsiteY3" fmla="*/ 1435893 h 1435893"/>
              <a:gd name="connsiteX4" fmla="*/ 2310 w 9106070"/>
              <a:gd name="connsiteY4" fmla="*/ 361949 h 1435893"/>
              <a:gd name="connsiteX5" fmla="*/ 0 w 9106070"/>
              <a:gd name="connsiteY5" fmla="*/ 0 h 1435893"/>
              <a:gd name="connsiteX0" fmla="*/ 0 w 9106070"/>
              <a:gd name="connsiteY0" fmla="*/ 7145 h 1443038"/>
              <a:gd name="connsiteX1" fmla="*/ 9089499 w 9106070"/>
              <a:gd name="connsiteY1" fmla="*/ 0 h 1443038"/>
              <a:gd name="connsiteX2" fmla="*/ 9106070 w 9106070"/>
              <a:gd name="connsiteY2" fmla="*/ 250032 h 1443038"/>
              <a:gd name="connsiteX3" fmla="*/ 6260689 w 9106070"/>
              <a:gd name="connsiteY3" fmla="*/ 1443038 h 1443038"/>
              <a:gd name="connsiteX4" fmla="*/ 2310 w 9106070"/>
              <a:gd name="connsiteY4" fmla="*/ 369094 h 1443038"/>
              <a:gd name="connsiteX5" fmla="*/ 0 w 9106070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23808 w 9089499"/>
              <a:gd name="connsiteY2" fmla="*/ 197644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4767 w 9089499"/>
              <a:gd name="connsiteY2" fmla="*/ 247650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8982984 w 9089499"/>
              <a:gd name="connsiteY2" fmla="*/ 202406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2310 w 9089499"/>
              <a:gd name="connsiteY4" fmla="*/ 369094 h 1443038"/>
              <a:gd name="connsiteX5" fmla="*/ 0 w 9089499"/>
              <a:gd name="connsiteY5" fmla="*/ 7145 h 1443038"/>
              <a:gd name="connsiteX0" fmla="*/ 0 w 9089499"/>
              <a:gd name="connsiteY0" fmla="*/ 7145 h 1443038"/>
              <a:gd name="connsiteX1" fmla="*/ 9089499 w 9089499"/>
              <a:gd name="connsiteY1" fmla="*/ 0 h 1443038"/>
              <a:gd name="connsiteX2" fmla="*/ 9087134 w 9089499"/>
              <a:gd name="connsiteY2" fmla="*/ 254793 h 1443038"/>
              <a:gd name="connsiteX3" fmla="*/ 6260689 w 9089499"/>
              <a:gd name="connsiteY3" fmla="*/ 1443038 h 1443038"/>
              <a:gd name="connsiteX4" fmla="*/ 130131 w 9089499"/>
              <a:gd name="connsiteY4" fmla="*/ 266700 h 1443038"/>
              <a:gd name="connsiteX5" fmla="*/ 0 w 9089499"/>
              <a:gd name="connsiteY5" fmla="*/ 7145 h 1443038"/>
              <a:gd name="connsiteX0" fmla="*/ 57 w 9089556"/>
              <a:gd name="connsiteY0" fmla="*/ 7145 h 1443038"/>
              <a:gd name="connsiteX1" fmla="*/ 9089556 w 9089556"/>
              <a:gd name="connsiteY1" fmla="*/ 0 h 1443038"/>
              <a:gd name="connsiteX2" fmla="*/ 9087191 w 9089556"/>
              <a:gd name="connsiteY2" fmla="*/ 254793 h 1443038"/>
              <a:gd name="connsiteX3" fmla="*/ 6260746 w 9089556"/>
              <a:gd name="connsiteY3" fmla="*/ 1443038 h 1443038"/>
              <a:gd name="connsiteX4" fmla="*/ 0 w 9089556"/>
              <a:gd name="connsiteY4" fmla="*/ 366713 h 1443038"/>
              <a:gd name="connsiteX5" fmla="*/ 57 w 9089556"/>
              <a:gd name="connsiteY5" fmla="*/ 7145 h 144303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</a:cxnLst>
            <a:rect l="l" t="t" r="r" b="b"/>
            <a:pathLst>
              <a:path w="9089556" h="1443038">
                <a:moveTo>
                  <a:pt x="57" y="7145"/>
                </a:moveTo>
                <a:lnTo>
                  <a:pt x="9089556" y="0"/>
                </a:lnTo>
                <a:cubicBezTo>
                  <a:pt x="9087979" y="82550"/>
                  <a:pt x="9088768" y="172243"/>
                  <a:pt x="9087191" y="254793"/>
                </a:cubicBezTo>
                <a:lnTo>
                  <a:pt x="6260746" y="1443038"/>
                </a:lnTo>
                <a:lnTo>
                  <a:pt x="0" y="366713"/>
                </a:lnTo>
                <a:lnTo>
                  <a:pt x="57" y="7145"/>
                </a:lnTo>
                <a:close/>
              </a:path>
            </a:pathLst>
          </a:custGeom>
          <a:gradFill>
            <a:gsLst>
              <a:gs pos="41000">
                <a:srgbClr val="000000">
                  <a:alpha val="0"/>
                </a:srgbClr>
              </a:gs>
              <a:gs pos="57000">
                <a:srgbClr val="4D4D4D"/>
              </a:gs>
              <a:gs pos="100000">
                <a:srgbClr val="000000">
                  <a:alpha val="0"/>
                </a:srgbClr>
              </a:gs>
            </a:gsLst>
            <a:lin ang="6000000" scaled="0"/>
          </a:gradFill>
          <a:ln>
            <a:noFill/>
          </a:ln>
          <a:effectLst>
            <a:softEdge rad="3175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>
              <a:lnSpc>
                <a:spcPct val="100000"/>
              </a:lnSpc>
            </a:pPr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33787"/>
            <a:ext cx="7772400" cy="1362075"/>
          </a:xfrm>
        </p:spPr>
        <p:txBody>
          <a:bodyPr anchor="t"/>
          <a:lstStyle>
            <a:lvl1pPr algn="l">
              <a:defRPr sz="4000" b="0" i="0" cap="all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33600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0" name="Rectangle 9"/>
          <p:cNvSpPr/>
          <p:nvPr/>
        </p:nvSpPr>
        <p:spPr>
          <a:xfrm>
            <a:off x="0" y="5262465"/>
            <a:ext cx="9144000" cy="74645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30" y="5502670"/>
            <a:ext cx="9144066" cy="1271150"/>
          </a:xfrm>
          <a:custGeom>
            <a:avLst/>
            <a:gdLst>
              <a:gd name="connsiteX0" fmla="*/ 9331 w 9144000"/>
              <a:gd name="connsiteY0" fmla="*/ 111968 h 1278294"/>
              <a:gd name="connsiteX1" fmla="*/ 6288833 w 9144000"/>
              <a:gd name="connsiteY1" fmla="*/ 1194319 h 1278294"/>
              <a:gd name="connsiteX2" fmla="*/ 9144000 w 9144000"/>
              <a:gd name="connsiteY2" fmla="*/ 0 h 1278294"/>
              <a:gd name="connsiteX3" fmla="*/ 9144000 w 9144000"/>
              <a:gd name="connsiteY3" fmla="*/ 83976 h 1278294"/>
              <a:gd name="connsiteX4" fmla="*/ 6279502 w 9144000"/>
              <a:gd name="connsiteY4" fmla="*/ 1278294 h 1278294"/>
              <a:gd name="connsiteX5" fmla="*/ 0 w 9144000"/>
              <a:gd name="connsiteY5" fmla="*/ 195943 h 1278294"/>
              <a:gd name="connsiteX6" fmla="*/ 9331 w 9144000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71644 w 9134669"/>
              <a:gd name="connsiteY5" fmla="*/ 388824 h 1278294"/>
              <a:gd name="connsiteX6" fmla="*/ 0 w 9134669"/>
              <a:gd name="connsiteY6" fmla="*/ 111968 h 1278294"/>
              <a:gd name="connsiteX0" fmla="*/ 0 w 9134669"/>
              <a:gd name="connsiteY0" fmla="*/ 111968 h 1278294"/>
              <a:gd name="connsiteX1" fmla="*/ 6279502 w 9134669"/>
              <a:gd name="connsiteY1" fmla="*/ 1194319 h 1278294"/>
              <a:gd name="connsiteX2" fmla="*/ 9134669 w 9134669"/>
              <a:gd name="connsiteY2" fmla="*/ 0 h 1278294"/>
              <a:gd name="connsiteX3" fmla="*/ 9134669 w 9134669"/>
              <a:gd name="connsiteY3" fmla="*/ 83976 h 1278294"/>
              <a:gd name="connsiteX4" fmla="*/ 6270171 w 9134669"/>
              <a:gd name="connsiteY4" fmla="*/ 1278294 h 1278294"/>
              <a:gd name="connsiteX5" fmla="*/ 194 w 9134669"/>
              <a:gd name="connsiteY5" fmla="*/ 195943 h 1278294"/>
              <a:gd name="connsiteX6" fmla="*/ 0 w 9134669"/>
              <a:gd name="connsiteY6" fmla="*/ 111968 h 1278294"/>
              <a:gd name="connsiteX0" fmla="*/ 49877 w 9134540"/>
              <a:gd name="connsiteY0" fmla="*/ 42912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49877 w 9134540"/>
              <a:gd name="connsiteY6" fmla="*/ 42912 h 1278294"/>
              <a:gd name="connsiteX0" fmla="*/ 2252 w 9134540"/>
              <a:gd name="connsiteY0" fmla="*/ 116731 h 1278294"/>
              <a:gd name="connsiteX1" fmla="*/ 6279373 w 9134540"/>
              <a:gd name="connsiteY1" fmla="*/ 1194319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279373 w 9134540"/>
              <a:gd name="connsiteY1" fmla="*/ 1234801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78294"/>
              <a:gd name="connsiteX1" fmla="*/ 6307948 w 9134540"/>
              <a:gd name="connsiteY1" fmla="*/ 1189558 h 1278294"/>
              <a:gd name="connsiteX2" fmla="*/ 9134540 w 9134540"/>
              <a:gd name="connsiteY2" fmla="*/ 0 h 1278294"/>
              <a:gd name="connsiteX3" fmla="*/ 9134540 w 9134540"/>
              <a:gd name="connsiteY3" fmla="*/ 83976 h 1278294"/>
              <a:gd name="connsiteX4" fmla="*/ 6270042 w 9134540"/>
              <a:gd name="connsiteY4" fmla="*/ 1278294 h 1278294"/>
              <a:gd name="connsiteX5" fmla="*/ 65 w 9134540"/>
              <a:gd name="connsiteY5" fmla="*/ 195943 h 1278294"/>
              <a:gd name="connsiteX6" fmla="*/ 2252 w 9134540"/>
              <a:gd name="connsiteY6" fmla="*/ 116731 h 1278294"/>
              <a:gd name="connsiteX0" fmla="*/ 2252 w 9134540"/>
              <a:gd name="connsiteY0" fmla="*/ 116731 h 1228287"/>
              <a:gd name="connsiteX1" fmla="*/ 6307948 w 9134540"/>
              <a:gd name="connsiteY1" fmla="*/ 1189558 h 1228287"/>
              <a:gd name="connsiteX2" fmla="*/ 9134540 w 9134540"/>
              <a:gd name="connsiteY2" fmla="*/ 0 h 1228287"/>
              <a:gd name="connsiteX3" fmla="*/ 9134540 w 9134540"/>
              <a:gd name="connsiteY3" fmla="*/ 83976 h 1228287"/>
              <a:gd name="connsiteX4" fmla="*/ 6270042 w 9134540"/>
              <a:gd name="connsiteY4" fmla="*/ 1228287 h 1228287"/>
              <a:gd name="connsiteX5" fmla="*/ 65 w 9134540"/>
              <a:gd name="connsiteY5" fmla="*/ 195943 h 1228287"/>
              <a:gd name="connsiteX6" fmla="*/ 2252 w 9134540"/>
              <a:gd name="connsiteY6" fmla="*/ 116731 h 1228287"/>
              <a:gd name="connsiteX0" fmla="*/ 2252 w 9134540"/>
              <a:gd name="connsiteY0" fmla="*/ 116731 h 1266387"/>
              <a:gd name="connsiteX1" fmla="*/ 6307948 w 9134540"/>
              <a:gd name="connsiteY1" fmla="*/ 1189558 h 1266387"/>
              <a:gd name="connsiteX2" fmla="*/ 9134540 w 9134540"/>
              <a:gd name="connsiteY2" fmla="*/ 0 h 1266387"/>
              <a:gd name="connsiteX3" fmla="*/ 9134540 w 9134540"/>
              <a:gd name="connsiteY3" fmla="*/ 83976 h 1266387"/>
              <a:gd name="connsiteX4" fmla="*/ 6315286 w 9134540"/>
              <a:gd name="connsiteY4" fmla="*/ 1266387 h 1266387"/>
              <a:gd name="connsiteX5" fmla="*/ 65 w 9134540"/>
              <a:gd name="connsiteY5" fmla="*/ 195943 h 1266387"/>
              <a:gd name="connsiteX6" fmla="*/ 2252 w 9134540"/>
              <a:gd name="connsiteY6" fmla="*/ 116731 h 1266387"/>
              <a:gd name="connsiteX0" fmla="*/ 2252 w 9134540"/>
              <a:gd name="connsiteY0" fmla="*/ 152450 h 1302106"/>
              <a:gd name="connsiteX1" fmla="*/ 6307948 w 9134540"/>
              <a:gd name="connsiteY1" fmla="*/ 1225277 h 1302106"/>
              <a:gd name="connsiteX2" fmla="*/ 8932134 w 9134540"/>
              <a:gd name="connsiteY2" fmla="*/ 0 h 1302106"/>
              <a:gd name="connsiteX3" fmla="*/ 9134540 w 9134540"/>
              <a:gd name="connsiteY3" fmla="*/ 119695 h 1302106"/>
              <a:gd name="connsiteX4" fmla="*/ 6315286 w 9134540"/>
              <a:gd name="connsiteY4" fmla="*/ 1302106 h 1302106"/>
              <a:gd name="connsiteX5" fmla="*/ 65 w 9134540"/>
              <a:gd name="connsiteY5" fmla="*/ 231662 h 1302106"/>
              <a:gd name="connsiteX6" fmla="*/ 2252 w 9134540"/>
              <a:gd name="connsiteY6" fmla="*/ 152450 h 1302106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34540 w 9144066"/>
              <a:gd name="connsiteY3" fmla="*/ 88739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051196 w 9144066"/>
              <a:gd name="connsiteY3" fmla="*/ 236376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  <a:gd name="connsiteX0" fmla="*/ 2252 w 9144066"/>
              <a:gd name="connsiteY0" fmla="*/ 121494 h 1271150"/>
              <a:gd name="connsiteX1" fmla="*/ 6307948 w 9144066"/>
              <a:gd name="connsiteY1" fmla="*/ 1194321 h 1271150"/>
              <a:gd name="connsiteX2" fmla="*/ 9144066 w 9144066"/>
              <a:gd name="connsiteY2" fmla="*/ 0 h 1271150"/>
              <a:gd name="connsiteX3" fmla="*/ 9141683 w 9144066"/>
              <a:gd name="connsiteY3" fmla="*/ 79214 h 1271150"/>
              <a:gd name="connsiteX4" fmla="*/ 6315286 w 9144066"/>
              <a:gd name="connsiteY4" fmla="*/ 1271150 h 1271150"/>
              <a:gd name="connsiteX5" fmla="*/ 65 w 9144066"/>
              <a:gd name="connsiteY5" fmla="*/ 200706 h 1271150"/>
              <a:gd name="connsiteX6" fmla="*/ 2252 w 9144066"/>
              <a:gd name="connsiteY6" fmla="*/ 121494 h 127115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9144066" h="1271150">
                <a:moveTo>
                  <a:pt x="2252" y="121494"/>
                </a:moveTo>
                <a:lnTo>
                  <a:pt x="6307948" y="1194321"/>
                </a:lnTo>
                <a:lnTo>
                  <a:pt x="9144066" y="0"/>
                </a:lnTo>
                <a:cubicBezTo>
                  <a:pt x="9143272" y="26405"/>
                  <a:pt x="9142477" y="52809"/>
                  <a:pt x="9141683" y="79214"/>
                </a:cubicBezTo>
                <a:lnTo>
                  <a:pt x="6315286" y="1271150"/>
                </a:lnTo>
                <a:lnTo>
                  <a:pt x="65" y="200706"/>
                </a:lnTo>
                <a:cubicBezTo>
                  <a:pt x="0" y="172714"/>
                  <a:pt x="2317" y="149486"/>
                  <a:pt x="2252" y="121494"/>
                </a:cubicBez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3"/>
              </a:gs>
              <a:gs pos="40000">
                <a:schemeClr val="accent3">
                  <a:lumMod val="40000"/>
                  <a:lumOff val="60000"/>
                </a:schemeClr>
              </a:gs>
              <a:gs pos="4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1"/>
              </a:gs>
              <a:gs pos="52000">
                <a:schemeClr val="accent1">
                  <a:lumMod val="40000"/>
                  <a:lumOff val="60000"/>
                </a:schemeClr>
              </a:gs>
              <a:gs pos="66000">
                <a:schemeClr val="accent1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685800" y="1536192"/>
            <a:ext cx="3657600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4"/>
          </p:nvPr>
        </p:nvSpPr>
        <p:spPr>
          <a:xfrm>
            <a:off x="4800600" y="1536192"/>
            <a:ext cx="3657600" cy="387705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Freeform 9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 baseline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00600" y="1535113"/>
            <a:ext cx="3657600" cy="639762"/>
          </a:xfrm>
        </p:spPr>
        <p:txBody>
          <a:bodyPr anchor="b">
            <a:normAutofit/>
          </a:bodyPr>
          <a:lstStyle>
            <a:lvl1pPr marL="0" indent="0">
              <a:buNone/>
              <a:defRPr sz="20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12" name="Freeform 11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Freeform 12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5" name="Content Placeholder 14"/>
          <p:cNvSpPr>
            <a:spLocks noGrp="1"/>
          </p:cNvSpPr>
          <p:nvPr>
            <p:ph sz="quarter" idx="13"/>
          </p:nvPr>
        </p:nvSpPr>
        <p:spPr>
          <a:xfrm>
            <a:off x="685800" y="2209800"/>
            <a:ext cx="3657600" cy="3200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7" name="Content Placeholder 16"/>
          <p:cNvSpPr>
            <a:spLocks noGrp="1"/>
          </p:cNvSpPr>
          <p:nvPr>
            <p:ph sz="quarter" idx="14"/>
          </p:nvPr>
        </p:nvSpPr>
        <p:spPr>
          <a:xfrm>
            <a:off x="4800600" y="2209800"/>
            <a:ext cx="3657600" cy="32004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Freeform 5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4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3"/>
              </a:gs>
              <a:gs pos="50000">
                <a:schemeClr val="accent3">
                  <a:lumMod val="40000"/>
                  <a:lumOff val="60000"/>
                </a:schemeClr>
              </a:gs>
              <a:gs pos="58000">
                <a:schemeClr val="accent3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6" name="Freeform 5"/>
          <p:cNvSpPr/>
          <p:nvPr/>
        </p:nvSpPr>
        <p:spPr>
          <a:xfrm>
            <a:off x="0" y="5381627"/>
            <a:ext cx="3286124" cy="1207294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6996854"/>
              <a:gd name="connsiteY0" fmla="*/ 0 h 1571625"/>
              <a:gd name="connsiteX1" fmla="*/ 6996854 w 6996854"/>
              <a:gd name="connsiteY1" fmla="*/ 1266825 h 1571625"/>
              <a:gd name="connsiteX2" fmla="*/ 0 w 6996854"/>
              <a:gd name="connsiteY2" fmla="*/ 1571625 h 1571625"/>
              <a:gd name="connsiteX3" fmla="*/ 0 w 6996854"/>
              <a:gd name="connsiteY3" fmla="*/ 0 h 1571625"/>
              <a:gd name="connsiteX0" fmla="*/ 0 w 7583417"/>
              <a:gd name="connsiteY0" fmla="*/ 0 h 800100"/>
              <a:gd name="connsiteX1" fmla="*/ 7583417 w 7583417"/>
              <a:gd name="connsiteY1" fmla="*/ 495300 h 800100"/>
              <a:gd name="connsiteX2" fmla="*/ 586563 w 7583417"/>
              <a:gd name="connsiteY2" fmla="*/ 800100 h 800100"/>
              <a:gd name="connsiteX3" fmla="*/ 0 w 7583417"/>
              <a:gd name="connsiteY3" fmla="*/ 0 h 800100"/>
              <a:gd name="connsiteX0" fmla="*/ 0 w 7017803"/>
              <a:gd name="connsiteY0" fmla="*/ 0 h 1200150"/>
              <a:gd name="connsiteX1" fmla="*/ 7017803 w 7017803"/>
              <a:gd name="connsiteY1" fmla="*/ 895350 h 1200150"/>
              <a:gd name="connsiteX2" fmla="*/ 20949 w 7017803"/>
              <a:gd name="connsiteY2" fmla="*/ 1200150 h 1200150"/>
              <a:gd name="connsiteX3" fmla="*/ 0 w 7017803"/>
              <a:gd name="connsiteY3" fmla="*/ 0 h 1200150"/>
              <a:gd name="connsiteX0" fmla="*/ 0 w 6410292"/>
              <a:gd name="connsiteY0" fmla="*/ 0 h 1752600"/>
              <a:gd name="connsiteX1" fmla="*/ 6410292 w 6410292"/>
              <a:gd name="connsiteY1" fmla="*/ 1752600 h 1752600"/>
              <a:gd name="connsiteX2" fmla="*/ 20949 w 6410292"/>
              <a:gd name="connsiteY2" fmla="*/ 1200150 h 1752600"/>
              <a:gd name="connsiteX3" fmla="*/ 0 w 6410292"/>
              <a:gd name="connsiteY3" fmla="*/ 0 h 1752600"/>
              <a:gd name="connsiteX0" fmla="*/ 0 w 7227290"/>
              <a:gd name="connsiteY0" fmla="*/ 0 h 1200150"/>
              <a:gd name="connsiteX1" fmla="*/ 7227290 w 7227290"/>
              <a:gd name="connsiteY1" fmla="*/ 885825 h 1200150"/>
              <a:gd name="connsiteX2" fmla="*/ 20949 w 7227290"/>
              <a:gd name="connsiteY2" fmla="*/ 1200150 h 1200150"/>
              <a:gd name="connsiteX3" fmla="*/ 0 w 7227290"/>
              <a:gd name="connsiteY3" fmla="*/ 0 h 1200150"/>
              <a:gd name="connsiteX0" fmla="*/ 0 w 7227290"/>
              <a:gd name="connsiteY0" fmla="*/ 0 h 885825"/>
              <a:gd name="connsiteX1" fmla="*/ 7227290 w 7227290"/>
              <a:gd name="connsiteY1" fmla="*/ 885825 h 885825"/>
              <a:gd name="connsiteX2" fmla="*/ 555141 w 7227290"/>
              <a:gd name="connsiteY2" fmla="*/ 862013 h 885825"/>
              <a:gd name="connsiteX3" fmla="*/ 0 w 7227290"/>
              <a:gd name="connsiteY3" fmla="*/ 0 h 885825"/>
              <a:gd name="connsiteX0" fmla="*/ 0 w 7227290"/>
              <a:gd name="connsiteY0" fmla="*/ 0 h 1207294"/>
              <a:gd name="connsiteX1" fmla="*/ 7227290 w 7227290"/>
              <a:gd name="connsiteY1" fmla="*/ 885825 h 1207294"/>
              <a:gd name="connsiteX2" fmla="*/ 0 w 7227290"/>
              <a:gd name="connsiteY2" fmla="*/ 1207294 h 1207294"/>
              <a:gd name="connsiteX3" fmla="*/ 0 w 7227290"/>
              <a:gd name="connsiteY3" fmla="*/ 0 h 1207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227290" h="1207294">
                <a:moveTo>
                  <a:pt x="0" y="0"/>
                </a:moveTo>
                <a:lnTo>
                  <a:pt x="7227290" y="885825"/>
                </a:lnTo>
                <a:lnTo>
                  <a:pt x="0" y="1207294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-196" y="5347020"/>
            <a:ext cx="3426231" cy="944725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2830674 w 7605568"/>
              <a:gd name="connsiteY2" fmla="*/ 806612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2930931"/>
              <a:gd name="connsiteY0" fmla="*/ 0 h 806612"/>
              <a:gd name="connsiteX1" fmla="*/ 0 w 2930931"/>
              <a:gd name="connsiteY1" fmla="*/ 75665 h 806612"/>
              <a:gd name="connsiteX2" fmla="*/ 2830674 w 2930931"/>
              <a:gd name="connsiteY2" fmla="*/ 806612 h 806612"/>
              <a:gd name="connsiteX3" fmla="*/ 2930931 w 2930931"/>
              <a:gd name="connsiteY3" fmla="*/ 785765 h 806612"/>
              <a:gd name="connsiteX4" fmla="*/ 1 w 2930931"/>
              <a:gd name="connsiteY4" fmla="*/ 0 h 806612"/>
              <a:gd name="connsiteX0" fmla="*/ 1 w 3204530"/>
              <a:gd name="connsiteY0" fmla="*/ 0 h 944725"/>
              <a:gd name="connsiteX1" fmla="*/ 0 w 3204530"/>
              <a:gd name="connsiteY1" fmla="*/ 75665 h 944725"/>
              <a:gd name="connsiteX2" fmla="*/ 3204530 w 3204530"/>
              <a:gd name="connsiteY2" fmla="*/ 944725 h 944725"/>
              <a:gd name="connsiteX3" fmla="*/ 2930931 w 3204530"/>
              <a:gd name="connsiteY3" fmla="*/ 785765 h 944725"/>
              <a:gd name="connsiteX4" fmla="*/ 1 w 3204530"/>
              <a:gd name="connsiteY4" fmla="*/ 0 h 944725"/>
              <a:gd name="connsiteX0" fmla="*/ 1 w 3426231"/>
              <a:gd name="connsiteY0" fmla="*/ 0 h 944725"/>
              <a:gd name="connsiteX1" fmla="*/ 0 w 3426231"/>
              <a:gd name="connsiteY1" fmla="*/ 75665 h 944725"/>
              <a:gd name="connsiteX2" fmla="*/ 3204530 w 3426231"/>
              <a:gd name="connsiteY2" fmla="*/ 944725 h 944725"/>
              <a:gd name="connsiteX3" fmla="*/ 3426231 w 3426231"/>
              <a:gd name="connsiteY3" fmla="*/ 923877 h 944725"/>
              <a:gd name="connsiteX4" fmla="*/ 1 w 3426231"/>
              <a:gd name="connsiteY4" fmla="*/ 0 h 9447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426231" h="944725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3204530" y="944725"/>
                </a:lnTo>
                <a:lnTo>
                  <a:pt x="3426231" y="923877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" y="5010151"/>
            <a:ext cx="7439025" cy="157162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415827" h="1571625">
                <a:moveTo>
                  <a:pt x="0" y="0"/>
                </a:moveTo>
                <a:lnTo>
                  <a:pt x="7415827" y="866775"/>
                </a:lnTo>
                <a:lnTo>
                  <a:pt x="0" y="157162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000000"/>
              </a:gs>
              <a:gs pos="24000">
                <a:srgbClr val="333333"/>
              </a:gs>
              <a:gs pos="90000">
                <a:srgbClr val="000000"/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8"/>
          <p:cNvSpPr/>
          <p:nvPr/>
        </p:nvSpPr>
        <p:spPr>
          <a:xfrm>
            <a:off x="0" y="5731667"/>
            <a:ext cx="9147178" cy="1126333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0 w 9144000"/>
              <a:gd name="connsiteY3" fmla="*/ 1065657 h 1075182"/>
              <a:gd name="connsiteX4" fmla="*/ 20 w 9144000"/>
              <a:gd name="connsiteY4" fmla="*/ 818007 h 1075182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854092 w 9124990"/>
              <a:gd name="connsiteY2" fmla="*/ 585026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9122615 w 9124990"/>
              <a:gd name="connsiteY2" fmla="*/ 1063889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4990"/>
              <a:gd name="connsiteY0" fmla="*/ 818007 h 1065657"/>
              <a:gd name="connsiteX1" fmla="*/ 9124990 w 9124990"/>
              <a:gd name="connsiteY1" fmla="*/ 0 h 1065657"/>
              <a:gd name="connsiteX2" fmla="*/ 8766171 w 9124990"/>
              <a:gd name="connsiteY2" fmla="*/ 508228 h 1065657"/>
              <a:gd name="connsiteX3" fmla="*/ 0 w 9124990"/>
              <a:gd name="connsiteY3" fmla="*/ 1065657 h 1065657"/>
              <a:gd name="connsiteX4" fmla="*/ 20 w 9124990"/>
              <a:gd name="connsiteY4" fmla="*/ 818007 h 1065657"/>
              <a:gd name="connsiteX0" fmla="*/ 20 w 9128161"/>
              <a:gd name="connsiteY0" fmla="*/ 818007 h 1068407"/>
              <a:gd name="connsiteX1" fmla="*/ 9124990 w 9128161"/>
              <a:gd name="connsiteY1" fmla="*/ 0 h 1068407"/>
              <a:gd name="connsiteX2" fmla="*/ 9127369 w 9128161"/>
              <a:gd name="connsiteY2" fmla="*/ 1068407 h 1068407"/>
              <a:gd name="connsiteX3" fmla="*/ 0 w 9128161"/>
              <a:gd name="connsiteY3" fmla="*/ 1065657 h 1068407"/>
              <a:gd name="connsiteX4" fmla="*/ 20 w 9128161"/>
              <a:gd name="connsiteY4" fmla="*/ 818007 h 106840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28161" h="1068407">
                <a:moveTo>
                  <a:pt x="20" y="818007"/>
                </a:moveTo>
                <a:lnTo>
                  <a:pt x="9124990" y="0"/>
                </a:lnTo>
                <a:cubicBezTo>
                  <a:pt x="9124198" y="354630"/>
                  <a:pt x="9128161" y="713777"/>
                  <a:pt x="9127369" y="1068407"/>
                </a:cubicBezTo>
                <a:lnTo>
                  <a:pt x="0" y="1065657"/>
                </a:lnTo>
                <a:cubicBezTo>
                  <a:pt x="7" y="983107"/>
                  <a:pt x="13" y="900557"/>
                  <a:pt x="20" y="818007"/>
                </a:cubicBezTo>
                <a:close/>
              </a:path>
            </a:pathLst>
          </a:custGeom>
          <a:gradFill>
            <a:gsLst>
              <a:gs pos="39000">
                <a:schemeClr val="accent1"/>
              </a:gs>
              <a:gs pos="50000">
                <a:schemeClr val="accent1">
                  <a:lumMod val="40000"/>
                  <a:lumOff val="60000"/>
                </a:schemeClr>
              </a:gs>
              <a:gs pos="5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0" y="4973410"/>
            <a:ext cx="7674867" cy="928299"/>
          </a:xfrm>
          <a:custGeom>
            <a:avLst/>
            <a:gdLst>
              <a:gd name="connsiteX0" fmla="*/ 0 w 7548466"/>
              <a:gd name="connsiteY0" fmla="*/ 0 h 933061"/>
              <a:gd name="connsiteX1" fmla="*/ 9331 w 7548466"/>
              <a:gd name="connsiteY1" fmla="*/ 65314 h 933061"/>
              <a:gd name="connsiteX2" fmla="*/ 7221894 w 7548466"/>
              <a:gd name="connsiteY2" fmla="*/ 933061 h 933061"/>
              <a:gd name="connsiteX3" fmla="*/ 7548466 w 7548466"/>
              <a:gd name="connsiteY3" fmla="*/ 914400 h 933061"/>
              <a:gd name="connsiteX4" fmla="*/ 0 w 7548466"/>
              <a:gd name="connsiteY4" fmla="*/ 0 h 933061"/>
              <a:gd name="connsiteX0" fmla="*/ 131163 w 7539135"/>
              <a:gd name="connsiteY0" fmla="*/ 0 h 1042598"/>
              <a:gd name="connsiteX1" fmla="*/ 0 w 7539135"/>
              <a:gd name="connsiteY1" fmla="*/ 174851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0 w 7407972"/>
              <a:gd name="connsiteY0" fmla="*/ 0 h 1042598"/>
              <a:gd name="connsiteX1" fmla="*/ 85531 w 7407972"/>
              <a:gd name="connsiteY1" fmla="*/ 134370 h 1042598"/>
              <a:gd name="connsiteX2" fmla="*/ 7081400 w 7407972"/>
              <a:gd name="connsiteY2" fmla="*/ 1042598 h 1042598"/>
              <a:gd name="connsiteX3" fmla="*/ 7407972 w 7407972"/>
              <a:gd name="connsiteY3" fmla="*/ 1023937 h 1042598"/>
              <a:gd name="connsiteX4" fmla="*/ 0 w 7407972"/>
              <a:gd name="connsiteY4" fmla="*/ 0 h 1042598"/>
              <a:gd name="connsiteX0" fmla="*/ 131163 w 7539135"/>
              <a:gd name="connsiteY0" fmla="*/ 0 h 1042598"/>
              <a:gd name="connsiteX1" fmla="*/ 0 w 7539135"/>
              <a:gd name="connsiteY1" fmla="*/ 193902 h 1042598"/>
              <a:gd name="connsiteX2" fmla="*/ 7212563 w 7539135"/>
              <a:gd name="connsiteY2" fmla="*/ 1042598 h 1042598"/>
              <a:gd name="connsiteX3" fmla="*/ 7539135 w 7539135"/>
              <a:gd name="connsiteY3" fmla="*/ 1023937 h 1042598"/>
              <a:gd name="connsiteX4" fmla="*/ 131163 w 7539135"/>
              <a:gd name="connsiteY4" fmla="*/ 0 h 1042598"/>
              <a:gd name="connsiteX0" fmla="*/ 59725 w 7539135"/>
              <a:gd name="connsiteY0" fmla="*/ 0 h 892580"/>
              <a:gd name="connsiteX1" fmla="*/ 0 w 7539135"/>
              <a:gd name="connsiteY1" fmla="*/ 43884 h 892580"/>
              <a:gd name="connsiteX2" fmla="*/ 7212563 w 7539135"/>
              <a:gd name="connsiteY2" fmla="*/ 892580 h 892580"/>
              <a:gd name="connsiteX3" fmla="*/ 7539135 w 7539135"/>
              <a:gd name="connsiteY3" fmla="*/ 873919 h 892580"/>
              <a:gd name="connsiteX4" fmla="*/ 59725 w 7539135"/>
              <a:gd name="connsiteY4" fmla="*/ 0 h 892580"/>
              <a:gd name="connsiteX0" fmla="*/ 194 w 7539135"/>
              <a:gd name="connsiteY0" fmla="*/ 0 h 923536"/>
              <a:gd name="connsiteX1" fmla="*/ 0 w 7539135"/>
              <a:gd name="connsiteY1" fmla="*/ 74840 h 923536"/>
              <a:gd name="connsiteX2" fmla="*/ 7212563 w 7539135"/>
              <a:gd name="connsiteY2" fmla="*/ 923536 h 923536"/>
              <a:gd name="connsiteX3" fmla="*/ 7539135 w 7539135"/>
              <a:gd name="connsiteY3" fmla="*/ 904875 h 923536"/>
              <a:gd name="connsiteX4" fmla="*/ 194 w 7539135"/>
              <a:gd name="connsiteY4" fmla="*/ 0 h 923536"/>
              <a:gd name="connsiteX0" fmla="*/ 194 w 7539135"/>
              <a:gd name="connsiteY0" fmla="*/ 0 h 904875"/>
              <a:gd name="connsiteX1" fmla="*/ 0 w 7539135"/>
              <a:gd name="connsiteY1" fmla="*/ 74840 h 904875"/>
              <a:gd name="connsiteX2" fmla="*/ 7212563 w 7539135"/>
              <a:gd name="connsiteY2" fmla="*/ 883055 h 904875"/>
              <a:gd name="connsiteX3" fmla="*/ 7539135 w 7539135"/>
              <a:gd name="connsiteY3" fmla="*/ 904875 h 904875"/>
              <a:gd name="connsiteX4" fmla="*/ 194 w 7539135"/>
              <a:gd name="connsiteY4" fmla="*/ 0 h 904875"/>
              <a:gd name="connsiteX0" fmla="*/ 194 w 7703442"/>
              <a:gd name="connsiteY0" fmla="*/ 0 h 1016794"/>
              <a:gd name="connsiteX1" fmla="*/ 0 w 7703442"/>
              <a:gd name="connsiteY1" fmla="*/ 74840 h 1016794"/>
              <a:gd name="connsiteX2" fmla="*/ 7212563 w 7703442"/>
              <a:gd name="connsiteY2" fmla="*/ 883055 h 1016794"/>
              <a:gd name="connsiteX3" fmla="*/ 7703442 w 7703442"/>
              <a:gd name="connsiteY3" fmla="*/ 1016794 h 1016794"/>
              <a:gd name="connsiteX4" fmla="*/ 194 w 7703442"/>
              <a:gd name="connsiteY4" fmla="*/ 0 h 1016794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12563 w 7674867"/>
              <a:gd name="connsiteY2" fmla="*/ 883055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30680"/>
              <a:gd name="connsiteX1" fmla="*/ 0 w 7674867"/>
              <a:gd name="connsiteY1" fmla="*/ 74840 h 930680"/>
              <a:gd name="connsiteX2" fmla="*/ 7293526 w 7674867"/>
              <a:gd name="connsiteY2" fmla="*/ 930680 h 930680"/>
              <a:gd name="connsiteX3" fmla="*/ 7674867 w 7674867"/>
              <a:gd name="connsiteY3" fmla="*/ 897731 h 930680"/>
              <a:gd name="connsiteX4" fmla="*/ 194 w 7674867"/>
              <a:gd name="connsiteY4" fmla="*/ 0 h 930680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3526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38758 w 7674867"/>
              <a:gd name="connsiteY2" fmla="*/ 894961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897731"/>
              <a:gd name="connsiteX1" fmla="*/ 0 w 7674867"/>
              <a:gd name="connsiteY1" fmla="*/ 74840 h 897731"/>
              <a:gd name="connsiteX2" fmla="*/ 7298289 w 7674867"/>
              <a:gd name="connsiteY2" fmla="*/ 661599 h 897731"/>
              <a:gd name="connsiteX3" fmla="*/ 7674867 w 7674867"/>
              <a:gd name="connsiteY3" fmla="*/ 897731 h 897731"/>
              <a:gd name="connsiteX4" fmla="*/ 194 w 7674867"/>
              <a:gd name="connsiteY4" fmla="*/ 0 h 897731"/>
              <a:gd name="connsiteX0" fmla="*/ 194 w 7674867"/>
              <a:gd name="connsiteY0" fmla="*/ 0 h 928299"/>
              <a:gd name="connsiteX1" fmla="*/ 0 w 7674867"/>
              <a:gd name="connsiteY1" fmla="*/ 74840 h 928299"/>
              <a:gd name="connsiteX2" fmla="*/ 7298289 w 7674867"/>
              <a:gd name="connsiteY2" fmla="*/ 928299 h 928299"/>
              <a:gd name="connsiteX3" fmla="*/ 7674867 w 7674867"/>
              <a:gd name="connsiteY3" fmla="*/ 897731 h 928299"/>
              <a:gd name="connsiteX4" fmla="*/ 194 w 7674867"/>
              <a:gd name="connsiteY4" fmla="*/ 0 h 92829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74867" h="928299">
                <a:moveTo>
                  <a:pt x="194" y="0"/>
                </a:moveTo>
                <a:cubicBezTo>
                  <a:pt x="129" y="24947"/>
                  <a:pt x="65" y="49893"/>
                  <a:pt x="0" y="74840"/>
                </a:cubicBezTo>
                <a:lnTo>
                  <a:pt x="7298289" y="928299"/>
                </a:lnTo>
                <a:lnTo>
                  <a:pt x="7674867" y="897731"/>
                </a:lnTo>
                <a:lnTo>
                  <a:pt x="194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-2382" y="5696242"/>
            <a:ext cx="9146382" cy="930294"/>
          </a:xfrm>
          <a:custGeom>
            <a:avLst/>
            <a:gdLst>
              <a:gd name="connsiteX0" fmla="*/ 9153331 w 9153331"/>
              <a:gd name="connsiteY0" fmla="*/ 0 h 951723"/>
              <a:gd name="connsiteX1" fmla="*/ 0 w 9153331"/>
              <a:gd name="connsiteY1" fmla="*/ 867747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3331 w 9153331"/>
              <a:gd name="connsiteY0" fmla="*/ 0 h 951723"/>
              <a:gd name="connsiteX1" fmla="*/ 107265 w 9153331"/>
              <a:gd name="connsiteY1" fmla="*/ 901085 h 951723"/>
              <a:gd name="connsiteX2" fmla="*/ 0 w 9153331"/>
              <a:gd name="connsiteY2" fmla="*/ 951723 h 951723"/>
              <a:gd name="connsiteX3" fmla="*/ 9153331 w 9153331"/>
              <a:gd name="connsiteY3" fmla="*/ 83976 h 951723"/>
              <a:gd name="connsiteX4" fmla="*/ 9153331 w 9153331"/>
              <a:gd name="connsiteY4" fmla="*/ 0 h 951723"/>
              <a:gd name="connsiteX0" fmla="*/ 9155715 w 9155715"/>
              <a:gd name="connsiteY0" fmla="*/ 0 h 951723"/>
              <a:gd name="connsiteX1" fmla="*/ 0 w 9155715"/>
              <a:gd name="connsiteY1" fmla="*/ 865366 h 951723"/>
              <a:gd name="connsiteX2" fmla="*/ 2384 w 9155715"/>
              <a:gd name="connsiteY2" fmla="*/ 951723 h 951723"/>
              <a:gd name="connsiteX3" fmla="*/ 9155715 w 9155715"/>
              <a:gd name="connsiteY3" fmla="*/ 83976 h 951723"/>
              <a:gd name="connsiteX4" fmla="*/ 9155715 w 9155715"/>
              <a:gd name="connsiteY4" fmla="*/ 0 h 951723"/>
              <a:gd name="connsiteX0" fmla="*/ 9155715 w 9155715"/>
              <a:gd name="connsiteY0" fmla="*/ 0 h 894573"/>
              <a:gd name="connsiteX1" fmla="*/ 0 w 9155715"/>
              <a:gd name="connsiteY1" fmla="*/ 865366 h 894573"/>
              <a:gd name="connsiteX2" fmla="*/ 197847 w 9155715"/>
              <a:gd name="connsiteY2" fmla="*/ 894573 h 894573"/>
              <a:gd name="connsiteX3" fmla="*/ 9155715 w 9155715"/>
              <a:gd name="connsiteY3" fmla="*/ 83976 h 894573"/>
              <a:gd name="connsiteX4" fmla="*/ 9155715 w 9155715"/>
              <a:gd name="connsiteY4" fmla="*/ 0 h 894573"/>
              <a:gd name="connsiteX0" fmla="*/ 9155715 w 9155715"/>
              <a:gd name="connsiteY0" fmla="*/ 0 h 946961"/>
              <a:gd name="connsiteX1" fmla="*/ 0 w 9155715"/>
              <a:gd name="connsiteY1" fmla="*/ 865366 h 946961"/>
              <a:gd name="connsiteX2" fmla="*/ 4768 w 9155715"/>
              <a:gd name="connsiteY2" fmla="*/ 946961 h 946961"/>
              <a:gd name="connsiteX3" fmla="*/ 9155715 w 9155715"/>
              <a:gd name="connsiteY3" fmla="*/ 83976 h 946961"/>
              <a:gd name="connsiteX4" fmla="*/ 9155715 w 9155715"/>
              <a:gd name="connsiteY4" fmla="*/ 0 h 946961"/>
              <a:gd name="connsiteX0" fmla="*/ 9155715 w 9155715"/>
              <a:gd name="connsiteY0" fmla="*/ 0 h 894574"/>
              <a:gd name="connsiteX1" fmla="*/ 0 w 9155715"/>
              <a:gd name="connsiteY1" fmla="*/ 865366 h 894574"/>
              <a:gd name="connsiteX2" fmla="*/ 97732 w 9155715"/>
              <a:gd name="connsiteY2" fmla="*/ 894574 h 894574"/>
              <a:gd name="connsiteX3" fmla="*/ 9155715 w 9155715"/>
              <a:gd name="connsiteY3" fmla="*/ 83976 h 894574"/>
              <a:gd name="connsiteX4" fmla="*/ 9155715 w 9155715"/>
              <a:gd name="connsiteY4" fmla="*/ 0 h 894574"/>
              <a:gd name="connsiteX0" fmla="*/ 9155715 w 9155715"/>
              <a:gd name="connsiteY0" fmla="*/ 0 h 939818"/>
              <a:gd name="connsiteX1" fmla="*/ 0 w 9155715"/>
              <a:gd name="connsiteY1" fmla="*/ 865366 h 939818"/>
              <a:gd name="connsiteX2" fmla="*/ 2384 w 9155715"/>
              <a:gd name="connsiteY2" fmla="*/ 939818 h 939818"/>
              <a:gd name="connsiteX3" fmla="*/ 9155715 w 9155715"/>
              <a:gd name="connsiteY3" fmla="*/ 83976 h 939818"/>
              <a:gd name="connsiteX4" fmla="*/ 9155715 w 9155715"/>
              <a:gd name="connsiteY4" fmla="*/ 0 h 939818"/>
              <a:gd name="connsiteX0" fmla="*/ 9015078 w 9155715"/>
              <a:gd name="connsiteY0" fmla="*/ 0 h 873143"/>
              <a:gd name="connsiteX1" fmla="*/ 0 w 9155715"/>
              <a:gd name="connsiteY1" fmla="*/ 798691 h 873143"/>
              <a:gd name="connsiteX2" fmla="*/ 2384 w 9155715"/>
              <a:gd name="connsiteY2" fmla="*/ 873143 h 873143"/>
              <a:gd name="connsiteX3" fmla="*/ 9155715 w 9155715"/>
              <a:gd name="connsiteY3" fmla="*/ 17301 h 873143"/>
              <a:gd name="connsiteX4" fmla="*/ 9015078 w 9155715"/>
              <a:gd name="connsiteY4" fmla="*/ 0 h 873143"/>
              <a:gd name="connsiteX0" fmla="*/ 9160482 w 9160482"/>
              <a:gd name="connsiteY0" fmla="*/ 0 h 930293"/>
              <a:gd name="connsiteX1" fmla="*/ 0 w 9160482"/>
              <a:gd name="connsiteY1" fmla="*/ 855841 h 930293"/>
              <a:gd name="connsiteX2" fmla="*/ 2384 w 9160482"/>
              <a:gd name="connsiteY2" fmla="*/ 930293 h 930293"/>
              <a:gd name="connsiteX3" fmla="*/ 9155715 w 9160482"/>
              <a:gd name="connsiteY3" fmla="*/ 74451 h 930293"/>
              <a:gd name="connsiteX4" fmla="*/ 9160482 w 9160482"/>
              <a:gd name="connsiteY4" fmla="*/ 0 h 930293"/>
              <a:gd name="connsiteX0" fmla="*/ 9072286 w 9155715"/>
              <a:gd name="connsiteY0" fmla="*/ 0 h 885050"/>
              <a:gd name="connsiteX1" fmla="*/ 0 w 9155715"/>
              <a:gd name="connsiteY1" fmla="*/ 810598 h 885050"/>
              <a:gd name="connsiteX2" fmla="*/ 2384 w 9155715"/>
              <a:gd name="connsiteY2" fmla="*/ 885050 h 885050"/>
              <a:gd name="connsiteX3" fmla="*/ 9155715 w 9155715"/>
              <a:gd name="connsiteY3" fmla="*/ 29208 h 885050"/>
              <a:gd name="connsiteX4" fmla="*/ 9072286 w 9155715"/>
              <a:gd name="connsiteY4" fmla="*/ 0 h 885050"/>
              <a:gd name="connsiteX0" fmla="*/ 9155715 w 9155715"/>
              <a:gd name="connsiteY0" fmla="*/ 0 h 930294"/>
              <a:gd name="connsiteX1" fmla="*/ 0 w 9155715"/>
              <a:gd name="connsiteY1" fmla="*/ 855842 h 930294"/>
              <a:gd name="connsiteX2" fmla="*/ 2384 w 9155715"/>
              <a:gd name="connsiteY2" fmla="*/ 930294 h 930294"/>
              <a:gd name="connsiteX3" fmla="*/ 9155715 w 9155715"/>
              <a:gd name="connsiteY3" fmla="*/ 74452 h 930294"/>
              <a:gd name="connsiteX4" fmla="*/ 9155715 w 9155715"/>
              <a:gd name="connsiteY4" fmla="*/ 0 h 9302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9155715" h="930294">
                <a:moveTo>
                  <a:pt x="9155715" y="0"/>
                </a:moveTo>
                <a:lnTo>
                  <a:pt x="0" y="855842"/>
                </a:lnTo>
                <a:cubicBezTo>
                  <a:pt x="795" y="884628"/>
                  <a:pt x="1589" y="901508"/>
                  <a:pt x="2384" y="930294"/>
                </a:cubicBezTo>
                <a:lnTo>
                  <a:pt x="9155715" y="74452"/>
                </a:lnTo>
                <a:lnTo>
                  <a:pt x="9155715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3"/>
          </p:nvPr>
        </p:nvSpPr>
        <p:spPr>
          <a:xfrm>
            <a:off x="4572000" y="609600"/>
            <a:ext cx="3886200" cy="419100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/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14"/>
          </p:nvPr>
        </p:nvSpPr>
        <p:spPr>
          <a:xfrm>
            <a:off x="676274" y="1527048"/>
            <a:ext cx="3383280" cy="329184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reeform 7"/>
          <p:cNvSpPr/>
          <p:nvPr/>
        </p:nvSpPr>
        <p:spPr>
          <a:xfrm>
            <a:off x="1807389" y="6148043"/>
            <a:ext cx="7338991" cy="711996"/>
          </a:xfrm>
          <a:custGeom>
            <a:avLst/>
            <a:gdLst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666750 h 2114550"/>
              <a:gd name="connsiteX1" fmla="*/ 9144000 w 9144000"/>
              <a:gd name="connsiteY1" fmla="*/ 0 h 2114550"/>
              <a:gd name="connsiteX2" fmla="*/ 9144000 w 9144000"/>
              <a:gd name="connsiteY2" fmla="*/ 914400 h 2114550"/>
              <a:gd name="connsiteX3" fmla="*/ 6334125 w 9144000"/>
              <a:gd name="connsiteY3" fmla="*/ 2114550 h 2114550"/>
              <a:gd name="connsiteX4" fmla="*/ 0 w 9144000"/>
              <a:gd name="connsiteY4" fmla="*/ 1047750 h 2114550"/>
              <a:gd name="connsiteX5" fmla="*/ 9525 w 9144000"/>
              <a:gd name="connsiteY5" fmla="*/ 666750 h 2114550"/>
              <a:gd name="connsiteX0" fmla="*/ 9525 w 9144000"/>
              <a:gd name="connsiteY0" fmla="*/ 9525 h 1457325"/>
              <a:gd name="connsiteX1" fmla="*/ 9144000 w 9144000"/>
              <a:gd name="connsiteY1" fmla="*/ 0 h 1457325"/>
              <a:gd name="connsiteX2" fmla="*/ 9144000 w 9144000"/>
              <a:gd name="connsiteY2" fmla="*/ 257175 h 1457325"/>
              <a:gd name="connsiteX3" fmla="*/ 6334125 w 9144000"/>
              <a:gd name="connsiteY3" fmla="*/ 1457325 h 1457325"/>
              <a:gd name="connsiteX4" fmla="*/ 0 w 9144000"/>
              <a:gd name="connsiteY4" fmla="*/ 390525 h 1457325"/>
              <a:gd name="connsiteX5" fmla="*/ 9525 w 9144000"/>
              <a:gd name="connsiteY5" fmla="*/ 9525 h 1457325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6334125 w 9144000"/>
              <a:gd name="connsiteY4" fmla="*/ 1457325 h 1581150"/>
              <a:gd name="connsiteX5" fmla="*/ 0 w 9144000"/>
              <a:gd name="connsiteY5" fmla="*/ 390525 h 1581150"/>
              <a:gd name="connsiteX6" fmla="*/ 9525 w 9144000"/>
              <a:gd name="connsiteY6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390525 h 1581150"/>
              <a:gd name="connsiteX5" fmla="*/ 9525 w 9144000"/>
              <a:gd name="connsiteY5" fmla="*/ 9525 h 1581150"/>
              <a:gd name="connsiteX0" fmla="*/ 9525 w 9144000"/>
              <a:gd name="connsiteY0" fmla="*/ 952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9525 w 9144000"/>
              <a:gd name="connsiteY5" fmla="*/ 9525 h 1581150"/>
              <a:gd name="connsiteX0" fmla="*/ 342207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342207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257175 h 1581150"/>
              <a:gd name="connsiteX3" fmla="*/ 9144000 w 9144000"/>
              <a:gd name="connsiteY3" fmla="*/ 1581150 h 1581150"/>
              <a:gd name="connsiteX4" fmla="*/ 9134495 w 9144000"/>
              <a:gd name="connsiteY4" fmla="*/ 1572115 h 1581150"/>
              <a:gd name="connsiteX5" fmla="*/ 0 w 9144000"/>
              <a:gd name="connsiteY5" fmla="*/ 1571625 h 1581150"/>
              <a:gd name="connsiteX6" fmla="*/ 20 w 9144000"/>
              <a:gd name="connsiteY6" fmla="*/ 1323975 h 1581150"/>
              <a:gd name="connsiteX0" fmla="*/ 20 w 9144000"/>
              <a:gd name="connsiteY0" fmla="*/ 1323975 h 1581150"/>
              <a:gd name="connsiteX1" fmla="*/ 9144000 w 9144000"/>
              <a:gd name="connsiteY1" fmla="*/ 0 h 1581150"/>
              <a:gd name="connsiteX2" fmla="*/ 9144000 w 9144000"/>
              <a:gd name="connsiteY2" fmla="*/ 1581150 h 1581150"/>
              <a:gd name="connsiteX3" fmla="*/ 9134495 w 9144000"/>
              <a:gd name="connsiteY3" fmla="*/ 1572115 h 1581150"/>
              <a:gd name="connsiteX4" fmla="*/ 0 w 9144000"/>
              <a:gd name="connsiteY4" fmla="*/ 1571625 h 1581150"/>
              <a:gd name="connsiteX5" fmla="*/ 20 w 9144000"/>
              <a:gd name="connsiteY5" fmla="*/ 1323975 h 1581150"/>
              <a:gd name="connsiteX0" fmla="*/ 20 w 9144000"/>
              <a:gd name="connsiteY0" fmla="*/ 456601 h 713776"/>
              <a:gd name="connsiteX1" fmla="*/ 8611709 w 9144000"/>
              <a:gd name="connsiteY1" fmla="*/ 0 h 713776"/>
              <a:gd name="connsiteX2" fmla="*/ 9144000 w 9144000"/>
              <a:gd name="connsiteY2" fmla="*/ 713776 h 713776"/>
              <a:gd name="connsiteX3" fmla="*/ 9134495 w 9144000"/>
              <a:gd name="connsiteY3" fmla="*/ 704741 h 713776"/>
              <a:gd name="connsiteX4" fmla="*/ 0 w 9144000"/>
              <a:gd name="connsiteY4" fmla="*/ 704251 h 713776"/>
              <a:gd name="connsiteX5" fmla="*/ 20 w 9144000"/>
              <a:gd name="connsiteY5" fmla="*/ 456601 h 713776"/>
              <a:gd name="connsiteX0" fmla="*/ 20 w 9144000"/>
              <a:gd name="connsiteY0" fmla="*/ 818007 h 1075182"/>
              <a:gd name="connsiteX1" fmla="*/ 9124990 w 9144000"/>
              <a:gd name="connsiteY1" fmla="*/ 0 h 1075182"/>
              <a:gd name="connsiteX2" fmla="*/ 9144000 w 9144000"/>
              <a:gd name="connsiteY2" fmla="*/ 1075182 h 1075182"/>
              <a:gd name="connsiteX3" fmla="*/ 9134495 w 9144000"/>
              <a:gd name="connsiteY3" fmla="*/ 1066147 h 1075182"/>
              <a:gd name="connsiteX4" fmla="*/ 0 w 9144000"/>
              <a:gd name="connsiteY4" fmla="*/ 1065657 h 1075182"/>
              <a:gd name="connsiteX5" fmla="*/ 20 w 9144000"/>
              <a:gd name="connsiteY5" fmla="*/ 818007 h 1075182"/>
              <a:gd name="connsiteX0" fmla="*/ 20 w 9144000"/>
              <a:gd name="connsiteY0" fmla="*/ 176512 h 433687"/>
              <a:gd name="connsiteX1" fmla="*/ 8782802 w 9144000"/>
              <a:gd name="connsiteY1" fmla="*/ 0 h 433687"/>
              <a:gd name="connsiteX2" fmla="*/ 9144000 w 9144000"/>
              <a:gd name="connsiteY2" fmla="*/ 433687 h 433687"/>
              <a:gd name="connsiteX3" fmla="*/ 9134495 w 9144000"/>
              <a:gd name="connsiteY3" fmla="*/ 424652 h 433687"/>
              <a:gd name="connsiteX4" fmla="*/ 0 w 9144000"/>
              <a:gd name="connsiteY4" fmla="*/ 424162 h 433687"/>
              <a:gd name="connsiteX5" fmla="*/ 20 w 9144000"/>
              <a:gd name="connsiteY5" fmla="*/ 176512 h 433687"/>
              <a:gd name="connsiteX0" fmla="*/ 20 w 9144000"/>
              <a:gd name="connsiteY0" fmla="*/ 411426 h 668601"/>
              <a:gd name="connsiteX1" fmla="*/ 9124989 w 9144000"/>
              <a:gd name="connsiteY1" fmla="*/ 0 h 668601"/>
              <a:gd name="connsiteX2" fmla="*/ 9144000 w 9144000"/>
              <a:gd name="connsiteY2" fmla="*/ 668601 h 668601"/>
              <a:gd name="connsiteX3" fmla="*/ 9134495 w 9144000"/>
              <a:gd name="connsiteY3" fmla="*/ 659566 h 668601"/>
              <a:gd name="connsiteX4" fmla="*/ 0 w 9144000"/>
              <a:gd name="connsiteY4" fmla="*/ 659076 h 668601"/>
              <a:gd name="connsiteX5" fmla="*/ 20 w 9144000"/>
              <a:gd name="connsiteY5" fmla="*/ 411426 h 668601"/>
              <a:gd name="connsiteX0" fmla="*/ 20 w 9144000"/>
              <a:gd name="connsiteY0" fmla="*/ 998711 h 1081261"/>
              <a:gd name="connsiteX1" fmla="*/ 9124989 w 9144000"/>
              <a:gd name="connsiteY1" fmla="*/ 0 h 1081261"/>
              <a:gd name="connsiteX2" fmla="*/ 9144000 w 9144000"/>
              <a:gd name="connsiteY2" fmla="*/ 668601 h 1081261"/>
              <a:gd name="connsiteX3" fmla="*/ 9134495 w 9144000"/>
              <a:gd name="connsiteY3" fmla="*/ 659566 h 1081261"/>
              <a:gd name="connsiteX4" fmla="*/ 0 w 9144000"/>
              <a:gd name="connsiteY4" fmla="*/ 659076 h 1081261"/>
              <a:gd name="connsiteX5" fmla="*/ 20 w 9144000"/>
              <a:gd name="connsiteY5" fmla="*/ 998711 h 1081261"/>
              <a:gd name="connsiteX0" fmla="*/ 2243247 w 9144000"/>
              <a:gd name="connsiteY0" fmla="*/ 619235 h 701785"/>
              <a:gd name="connsiteX1" fmla="*/ 9124989 w 9144000"/>
              <a:gd name="connsiteY1" fmla="*/ 0 h 701785"/>
              <a:gd name="connsiteX2" fmla="*/ 9144000 w 9144000"/>
              <a:gd name="connsiteY2" fmla="*/ 668601 h 701785"/>
              <a:gd name="connsiteX3" fmla="*/ 9134495 w 9144000"/>
              <a:gd name="connsiteY3" fmla="*/ 659566 h 701785"/>
              <a:gd name="connsiteX4" fmla="*/ 0 w 9144000"/>
              <a:gd name="connsiteY4" fmla="*/ 659076 h 701785"/>
              <a:gd name="connsiteX5" fmla="*/ 2243247 w 9144000"/>
              <a:gd name="connsiteY5" fmla="*/ 619235 h 701785"/>
              <a:gd name="connsiteX0" fmla="*/ 7 w 6900760"/>
              <a:gd name="connsiteY0" fmla="*/ 619235 h 1354783"/>
              <a:gd name="connsiteX1" fmla="*/ 6881749 w 6900760"/>
              <a:gd name="connsiteY1" fmla="*/ 0 h 1354783"/>
              <a:gd name="connsiteX2" fmla="*/ 6900760 w 6900760"/>
              <a:gd name="connsiteY2" fmla="*/ 668601 h 1354783"/>
              <a:gd name="connsiteX3" fmla="*/ 6891255 w 6900760"/>
              <a:gd name="connsiteY3" fmla="*/ 659566 h 1354783"/>
              <a:gd name="connsiteX4" fmla="*/ 684361 w 6900760"/>
              <a:gd name="connsiteY4" fmla="*/ 1354783 h 1354783"/>
              <a:gd name="connsiteX5" fmla="*/ 7 w 6900760"/>
              <a:gd name="connsiteY5" fmla="*/ 619235 h 1354783"/>
              <a:gd name="connsiteX0" fmla="*/ 0 w 6900753"/>
              <a:gd name="connsiteY0" fmla="*/ 619235 h 668601"/>
              <a:gd name="connsiteX1" fmla="*/ 6881742 w 6900753"/>
              <a:gd name="connsiteY1" fmla="*/ 0 h 668601"/>
              <a:gd name="connsiteX2" fmla="*/ 6900753 w 6900753"/>
              <a:gd name="connsiteY2" fmla="*/ 668601 h 668601"/>
              <a:gd name="connsiteX3" fmla="*/ 6891248 w 6900753"/>
              <a:gd name="connsiteY3" fmla="*/ 659566 h 668601"/>
              <a:gd name="connsiteX4" fmla="*/ 0 w 6900753"/>
              <a:gd name="connsiteY4" fmla="*/ 619235 h 668601"/>
              <a:gd name="connsiteX0" fmla="*/ 0 w 6263905"/>
              <a:gd name="connsiteY0" fmla="*/ 1197485 h 1197485"/>
              <a:gd name="connsiteX1" fmla="*/ 6244894 w 6263905"/>
              <a:gd name="connsiteY1" fmla="*/ 0 h 1197485"/>
              <a:gd name="connsiteX2" fmla="*/ 6263905 w 6263905"/>
              <a:gd name="connsiteY2" fmla="*/ 668601 h 1197485"/>
              <a:gd name="connsiteX3" fmla="*/ 6254400 w 6263905"/>
              <a:gd name="connsiteY3" fmla="*/ 659566 h 1197485"/>
              <a:gd name="connsiteX4" fmla="*/ 0 w 6263905"/>
              <a:gd name="connsiteY4" fmla="*/ 1197485 h 1197485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7309477 w 7318982"/>
              <a:gd name="connsiteY3" fmla="*/ 659566 h 673446"/>
              <a:gd name="connsiteX4" fmla="*/ 0 w 7318982"/>
              <a:gd name="connsiteY4" fmla="*/ 673446 h 673446"/>
              <a:gd name="connsiteX0" fmla="*/ 0 w 7318982"/>
              <a:gd name="connsiteY0" fmla="*/ 673446 h 673446"/>
              <a:gd name="connsiteX1" fmla="*/ 7299971 w 7318982"/>
              <a:gd name="connsiteY1" fmla="*/ 0 h 673446"/>
              <a:gd name="connsiteX2" fmla="*/ 7318982 w 7318982"/>
              <a:gd name="connsiteY2" fmla="*/ 668601 h 673446"/>
              <a:gd name="connsiteX3" fmla="*/ 0 w 7318982"/>
              <a:gd name="connsiteY3" fmla="*/ 673446 h 673446"/>
              <a:gd name="connsiteX0" fmla="*/ 0 w 7318982"/>
              <a:gd name="connsiteY0" fmla="*/ 526624 h 526624"/>
              <a:gd name="connsiteX1" fmla="*/ 7166898 w 7318982"/>
              <a:gd name="connsiteY1" fmla="*/ 0 h 526624"/>
              <a:gd name="connsiteX2" fmla="*/ 7318982 w 7318982"/>
              <a:gd name="connsiteY2" fmla="*/ 521779 h 526624"/>
              <a:gd name="connsiteX3" fmla="*/ 0 w 7318982"/>
              <a:gd name="connsiteY3" fmla="*/ 526624 h 526624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318982 w 7323733"/>
              <a:gd name="connsiteY2" fmla="*/ 668600 h 673445"/>
              <a:gd name="connsiteX3" fmla="*/ 0 w 7323733"/>
              <a:gd name="connsiteY3" fmla="*/ 673445 h 673445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145512 w 7323733"/>
              <a:gd name="connsiteY2" fmla="*/ 352371 h 673445"/>
              <a:gd name="connsiteX3" fmla="*/ 0 w 7323733"/>
              <a:gd name="connsiteY3" fmla="*/ 673445 h 673445"/>
              <a:gd name="connsiteX0" fmla="*/ 0 w 7323733"/>
              <a:gd name="connsiteY0" fmla="*/ 673445 h 675378"/>
              <a:gd name="connsiteX1" fmla="*/ 7323733 w 7323733"/>
              <a:gd name="connsiteY1" fmla="*/ 0 h 675378"/>
              <a:gd name="connsiteX2" fmla="*/ 7318982 w 7323733"/>
              <a:gd name="connsiteY2" fmla="*/ 675378 h 675378"/>
              <a:gd name="connsiteX3" fmla="*/ 0 w 7323733"/>
              <a:gd name="connsiteY3" fmla="*/ 673445 h 675378"/>
              <a:gd name="connsiteX0" fmla="*/ 0 w 7323733"/>
              <a:gd name="connsiteY0" fmla="*/ 673445 h 673445"/>
              <a:gd name="connsiteX1" fmla="*/ 7323733 w 7323733"/>
              <a:gd name="connsiteY1" fmla="*/ 0 h 673445"/>
              <a:gd name="connsiteX2" fmla="*/ 7202544 w 7323733"/>
              <a:gd name="connsiteY2" fmla="*/ 490158 h 673445"/>
              <a:gd name="connsiteX3" fmla="*/ 0 w 7323733"/>
              <a:gd name="connsiteY3" fmla="*/ 673445 h 673445"/>
              <a:gd name="connsiteX0" fmla="*/ 0 w 7323733"/>
              <a:gd name="connsiteY0" fmla="*/ 673445 h 675379"/>
              <a:gd name="connsiteX1" fmla="*/ 7323733 w 7323733"/>
              <a:gd name="connsiteY1" fmla="*/ 0 h 675379"/>
              <a:gd name="connsiteX2" fmla="*/ 7321359 w 7323733"/>
              <a:gd name="connsiteY2" fmla="*/ 675379 h 675379"/>
              <a:gd name="connsiteX3" fmla="*/ 0 w 7323733"/>
              <a:gd name="connsiteY3" fmla="*/ 673445 h 67537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7323733" h="675379">
                <a:moveTo>
                  <a:pt x="0" y="673445"/>
                </a:moveTo>
                <a:lnTo>
                  <a:pt x="7323733" y="0"/>
                </a:lnTo>
                <a:cubicBezTo>
                  <a:pt x="7322149" y="222867"/>
                  <a:pt x="7322943" y="452512"/>
                  <a:pt x="7321359" y="675379"/>
                </a:cubicBezTo>
                <a:lnTo>
                  <a:pt x="0" y="673445"/>
                </a:lnTo>
                <a:close/>
              </a:path>
            </a:pathLst>
          </a:custGeom>
          <a:gradFill>
            <a:gsLst>
              <a:gs pos="28000">
                <a:schemeClr val="accent1"/>
              </a:gs>
              <a:gs pos="40000">
                <a:schemeClr val="accent1">
                  <a:lumMod val="40000"/>
                  <a:lumOff val="60000"/>
                </a:schemeClr>
              </a:gs>
              <a:gs pos="48000">
                <a:schemeClr val="accent1"/>
              </a:gs>
            </a:gsLst>
            <a:lin ang="159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0" y="5457825"/>
            <a:ext cx="7239000" cy="1400175"/>
          </a:xfrm>
          <a:custGeom>
            <a:avLst/>
            <a:gdLst>
              <a:gd name="connsiteX0" fmla="*/ 0 w 9134475"/>
              <a:gd name="connsiteY0" fmla="*/ 142875 h 1323975"/>
              <a:gd name="connsiteX1" fmla="*/ 6305550 w 9134475"/>
              <a:gd name="connsiteY1" fmla="*/ 1209675 h 1323975"/>
              <a:gd name="connsiteX2" fmla="*/ 9134475 w 9134475"/>
              <a:gd name="connsiteY2" fmla="*/ 0 h 1323975"/>
              <a:gd name="connsiteX3" fmla="*/ 9134475 w 9134475"/>
              <a:gd name="connsiteY3" fmla="*/ 1323975 h 1323975"/>
              <a:gd name="connsiteX4" fmla="*/ 0 w 9134475"/>
              <a:gd name="connsiteY4" fmla="*/ 1323975 h 1323975"/>
              <a:gd name="connsiteX5" fmla="*/ 0 w 9134475"/>
              <a:gd name="connsiteY5" fmla="*/ 142875 h 1323975"/>
              <a:gd name="connsiteX0" fmla="*/ 0 w 9134475"/>
              <a:gd name="connsiteY0" fmla="*/ 0 h 1181100"/>
              <a:gd name="connsiteX1" fmla="*/ 6305550 w 9134475"/>
              <a:gd name="connsiteY1" fmla="*/ 1066800 h 1181100"/>
              <a:gd name="connsiteX2" fmla="*/ 9134475 w 9134475"/>
              <a:gd name="connsiteY2" fmla="*/ 1181100 h 1181100"/>
              <a:gd name="connsiteX3" fmla="*/ 0 w 9134475"/>
              <a:gd name="connsiteY3" fmla="*/ 1181100 h 1181100"/>
              <a:gd name="connsiteX4" fmla="*/ 0 w 9134475"/>
              <a:gd name="connsiteY4" fmla="*/ 0 h 1181100"/>
              <a:gd name="connsiteX0" fmla="*/ 0 w 6494783"/>
              <a:gd name="connsiteY0" fmla="*/ 0 h 1181100"/>
              <a:gd name="connsiteX1" fmla="*/ 6305550 w 6494783"/>
              <a:gd name="connsiteY1" fmla="*/ 1066800 h 1181100"/>
              <a:gd name="connsiteX2" fmla="*/ 6494783 w 6494783"/>
              <a:gd name="connsiteY2" fmla="*/ 1181100 h 1181100"/>
              <a:gd name="connsiteX3" fmla="*/ 0 w 6494783"/>
              <a:gd name="connsiteY3" fmla="*/ 1181100 h 1181100"/>
              <a:gd name="connsiteX4" fmla="*/ 0 w 6494783"/>
              <a:gd name="connsiteY4" fmla="*/ 0 h 1181100"/>
              <a:gd name="connsiteX0" fmla="*/ 0 w 6494783"/>
              <a:gd name="connsiteY0" fmla="*/ 0 h 1181100"/>
              <a:gd name="connsiteX1" fmla="*/ 6494783 w 6494783"/>
              <a:gd name="connsiteY1" fmla="*/ 1181100 h 1181100"/>
              <a:gd name="connsiteX2" fmla="*/ 0 w 6494783"/>
              <a:gd name="connsiteY2" fmla="*/ 1181100 h 1181100"/>
              <a:gd name="connsiteX3" fmla="*/ 0 w 6494783"/>
              <a:gd name="connsiteY3" fmla="*/ 0 h 1181100"/>
              <a:gd name="connsiteX0" fmla="*/ 0 w 7415827"/>
              <a:gd name="connsiteY0" fmla="*/ 0 h 1181100"/>
              <a:gd name="connsiteX1" fmla="*/ 7415827 w 7415827"/>
              <a:gd name="connsiteY1" fmla="*/ 866775 h 1181100"/>
              <a:gd name="connsiteX2" fmla="*/ 0 w 7415827"/>
              <a:gd name="connsiteY2" fmla="*/ 1181100 h 1181100"/>
              <a:gd name="connsiteX3" fmla="*/ 0 w 7415827"/>
              <a:gd name="connsiteY3" fmla="*/ 0 h 1181100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0 w 7415827"/>
              <a:gd name="connsiteY2" fmla="*/ 1571625 h 1571625"/>
              <a:gd name="connsiteX3" fmla="*/ 0 w 7415827"/>
              <a:gd name="connsiteY3" fmla="*/ 0 h 1571625"/>
              <a:gd name="connsiteX0" fmla="*/ 0 w 7415827"/>
              <a:gd name="connsiteY0" fmla="*/ 0 h 1571625"/>
              <a:gd name="connsiteX1" fmla="*/ 7415827 w 7415827"/>
              <a:gd name="connsiteY1" fmla="*/ 866775 h 1571625"/>
              <a:gd name="connsiteX2" fmla="*/ 1823096 w 7415827"/>
              <a:gd name="connsiteY2" fmla="*/ 1571625 h 1571625"/>
              <a:gd name="connsiteX3" fmla="*/ 0 w 7415827"/>
              <a:gd name="connsiteY3" fmla="*/ 1571625 h 1571625"/>
              <a:gd name="connsiteX4" fmla="*/ 0 w 7415827"/>
              <a:gd name="connsiteY4" fmla="*/ 0 h 1571625"/>
              <a:gd name="connsiteX0" fmla="*/ 0 w 7216426"/>
              <a:gd name="connsiteY0" fmla="*/ 0 h 1571625"/>
              <a:gd name="connsiteX1" fmla="*/ 7216426 w 7216426"/>
              <a:gd name="connsiteY1" fmla="*/ 1038225 h 1571625"/>
              <a:gd name="connsiteX2" fmla="*/ 1823096 w 7216426"/>
              <a:gd name="connsiteY2" fmla="*/ 1571625 h 1571625"/>
              <a:gd name="connsiteX3" fmla="*/ 0 w 7216426"/>
              <a:gd name="connsiteY3" fmla="*/ 1571625 h 1571625"/>
              <a:gd name="connsiteX4" fmla="*/ 0 w 7216426"/>
              <a:gd name="connsiteY4" fmla="*/ 0 h 1571625"/>
              <a:gd name="connsiteX0" fmla="*/ 0 w 7216426"/>
              <a:gd name="connsiteY0" fmla="*/ 0 h 914400"/>
              <a:gd name="connsiteX1" fmla="*/ 7216426 w 7216426"/>
              <a:gd name="connsiteY1" fmla="*/ 381000 h 914400"/>
              <a:gd name="connsiteX2" fmla="*/ 1823096 w 7216426"/>
              <a:gd name="connsiteY2" fmla="*/ 914400 h 914400"/>
              <a:gd name="connsiteX3" fmla="*/ 0 w 7216426"/>
              <a:gd name="connsiteY3" fmla="*/ 914400 h 914400"/>
              <a:gd name="connsiteX4" fmla="*/ 0 w 7216426"/>
              <a:gd name="connsiteY4" fmla="*/ 0 h 914400"/>
              <a:gd name="connsiteX0" fmla="*/ 0 w 7216426"/>
              <a:gd name="connsiteY0" fmla="*/ 0 h 1400175"/>
              <a:gd name="connsiteX1" fmla="*/ 7216426 w 7216426"/>
              <a:gd name="connsiteY1" fmla="*/ 866775 h 1400175"/>
              <a:gd name="connsiteX2" fmla="*/ 1823096 w 7216426"/>
              <a:gd name="connsiteY2" fmla="*/ 1400175 h 1400175"/>
              <a:gd name="connsiteX3" fmla="*/ 0 w 7216426"/>
              <a:gd name="connsiteY3" fmla="*/ 1400175 h 1400175"/>
              <a:gd name="connsiteX4" fmla="*/ 0 w 7216426"/>
              <a:gd name="connsiteY4" fmla="*/ 0 h 140017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16426" h="1400175">
                <a:moveTo>
                  <a:pt x="0" y="0"/>
                </a:moveTo>
                <a:lnTo>
                  <a:pt x="7216426" y="866775"/>
                </a:lnTo>
                <a:lnTo>
                  <a:pt x="1823096" y="1400175"/>
                </a:lnTo>
                <a:lnTo>
                  <a:pt x="0" y="1400175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/>
              </a:gs>
              <a:gs pos="52000">
                <a:schemeClr val="accent3">
                  <a:lumMod val="40000"/>
                  <a:lumOff val="60000"/>
                </a:schemeClr>
              </a:gs>
              <a:gs pos="66000">
                <a:schemeClr val="accent3"/>
              </a:gs>
            </a:gsLst>
            <a:lin ang="1662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572000" y="609600"/>
            <a:ext cx="3886200" cy="4190999"/>
          </a:xfrm>
          <a:ln w="79375">
            <a:solidFill>
              <a:schemeClr val="tx1"/>
            </a:solidFill>
            <a:miter lim="800000"/>
          </a:ln>
          <a:effectLst>
            <a:outerShdw blurRad="50800" dist="38100" dir="5400000" algn="ctr" rotWithShape="0">
              <a:srgbClr val="000000">
                <a:alpha val="42000"/>
              </a:srgbClr>
            </a:outerShdw>
          </a:effectLst>
        </p:spPr>
        <p:txBody>
          <a:bodyPr>
            <a:normAutofit/>
          </a:bodyPr>
          <a:lstStyle>
            <a:lvl1pPr marL="0" indent="0" algn="ctr">
              <a:buNone/>
              <a:defRPr sz="25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0" name="Freeform 9"/>
          <p:cNvSpPr/>
          <p:nvPr/>
        </p:nvSpPr>
        <p:spPr>
          <a:xfrm>
            <a:off x="-196" y="5412337"/>
            <a:ext cx="7605568" cy="927910"/>
          </a:xfrm>
          <a:custGeom>
            <a:avLst/>
            <a:gdLst>
              <a:gd name="connsiteX0" fmla="*/ 0 w 7436498"/>
              <a:gd name="connsiteY0" fmla="*/ 0 h 951723"/>
              <a:gd name="connsiteX1" fmla="*/ 0 w 7436498"/>
              <a:gd name="connsiteY1" fmla="*/ 139959 h 951723"/>
              <a:gd name="connsiteX2" fmla="*/ 7053942 w 7436498"/>
              <a:gd name="connsiteY2" fmla="*/ 951723 h 951723"/>
              <a:gd name="connsiteX3" fmla="*/ 7436498 w 7436498"/>
              <a:gd name="connsiteY3" fmla="*/ 914400 h 951723"/>
              <a:gd name="connsiteX4" fmla="*/ 0 w 7436498"/>
              <a:gd name="connsiteY4" fmla="*/ 0 h 951723"/>
              <a:gd name="connsiteX0" fmla="*/ 190500 w 7436498"/>
              <a:gd name="connsiteY0" fmla="*/ 0 h 1004110"/>
              <a:gd name="connsiteX1" fmla="*/ 0 w 7436498"/>
              <a:gd name="connsiteY1" fmla="*/ 192346 h 1004110"/>
              <a:gd name="connsiteX2" fmla="*/ 7053942 w 7436498"/>
              <a:gd name="connsiteY2" fmla="*/ 1004110 h 1004110"/>
              <a:gd name="connsiteX3" fmla="*/ 7436498 w 7436498"/>
              <a:gd name="connsiteY3" fmla="*/ 966787 h 1004110"/>
              <a:gd name="connsiteX4" fmla="*/ 190500 w 7436498"/>
              <a:gd name="connsiteY4" fmla="*/ 0 h 1004110"/>
              <a:gd name="connsiteX0" fmla="*/ 0 w 7448404"/>
              <a:gd name="connsiteY0" fmla="*/ 0 h 923148"/>
              <a:gd name="connsiteX1" fmla="*/ 11906 w 7448404"/>
              <a:gd name="connsiteY1" fmla="*/ 111384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164306 w 7448404"/>
              <a:gd name="connsiteY1" fmla="*/ 685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0 w 7448404"/>
              <a:gd name="connsiteY0" fmla="*/ 0 h 923148"/>
              <a:gd name="connsiteX1" fmla="*/ 302418 w 7448404"/>
              <a:gd name="connsiteY1" fmla="*/ 297122 h 923148"/>
              <a:gd name="connsiteX2" fmla="*/ 7065848 w 7448404"/>
              <a:gd name="connsiteY2" fmla="*/ 923148 h 923148"/>
              <a:gd name="connsiteX3" fmla="*/ 7448404 w 7448404"/>
              <a:gd name="connsiteY3" fmla="*/ 885825 h 923148"/>
              <a:gd name="connsiteX4" fmla="*/ 0 w 7448404"/>
              <a:gd name="connsiteY4" fmla="*/ 0 h 923148"/>
              <a:gd name="connsiteX0" fmla="*/ 1 w 7448405"/>
              <a:gd name="connsiteY0" fmla="*/ 0 h 923148"/>
              <a:gd name="connsiteX1" fmla="*/ 0 w 7448405"/>
              <a:gd name="connsiteY1" fmla="*/ 75665 h 923148"/>
              <a:gd name="connsiteX2" fmla="*/ 7065849 w 7448405"/>
              <a:gd name="connsiteY2" fmla="*/ 923148 h 923148"/>
              <a:gd name="connsiteX3" fmla="*/ 7448405 w 7448405"/>
              <a:gd name="connsiteY3" fmla="*/ 885825 h 923148"/>
              <a:gd name="connsiteX4" fmla="*/ 1 w 7448405"/>
              <a:gd name="connsiteY4" fmla="*/ 0 h 923148"/>
              <a:gd name="connsiteX0" fmla="*/ 1 w 7400780"/>
              <a:gd name="connsiteY0" fmla="*/ 0 h 928688"/>
              <a:gd name="connsiteX1" fmla="*/ 0 w 7400780"/>
              <a:gd name="connsiteY1" fmla="*/ 75665 h 928688"/>
              <a:gd name="connsiteX2" fmla="*/ 7065849 w 7400780"/>
              <a:gd name="connsiteY2" fmla="*/ 923148 h 928688"/>
              <a:gd name="connsiteX3" fmla="*/ 7400780 w 7400780"/>
              <a:gd name="connsiteY3" fmla="*/ 928688 h 928688"/>
              <a:gd name="connsiteX4" fmla="*/ 1 w 7400780"/>
              <a:gd name="connsiteY4" fmla="*/ 0 h 928688"/>
              <a:gd name="connsiteX0" fmla="*/ 1 w 7605568"/>
              <a:gd name="connsiteY0" fmla="*/ 0 h 923148"/>
              <a:gd name="connsiteX1" fmla="*/ 0 w 7605568"/>
              <a:gd name="connsiteY1" fmla="*/ 75665 h 923148"/>
              <a:gd name="connsiteX2" fmla="*/ 7065849 w 7605568"/>
              <a:gd name="connsiteY2" fmla="*/ 923148 h 923148"/>
              <a:gd name="connsiteX3" fmla="*/ 7605568 w 7605568"/>
              <a:gd name="connsiteY3" fmla="*/ 897732 h 923148"/>
              <a:gd name="connsiteX4" fmla="*/ 1 w 7605568"/>
              <a:gd name="connsiteY4" fmla="*/ 0 h 923148"/>
              <a:gd name="connsiteX0" fmla="*/ 1 w 7605568"/>
              <a:gd name="connsiteY0" fmla="*/ 0 h 897732"/>
              <a:gd name="connsiteX1" fmla="*/ 0 w 7605568"/>
              <a:gd name="connsiteY1" fmla="*/ 75665 h 897732"/>
              <a:gd name="connsiteX2" fmla="*/ 7065849 w 7605568"/>
              <a:gd name="connsiteY2" fmla="*/ 863617 h 897732"/>
              <a:gd name="connsiteX3" fmla="*/ 7605568 w 7605568"/>
              <a:gd name="connsiteY3" fmla="*/ 897732 h 897732"/>
              <a:gd name="connsiteX4" fmla="*/ 1 w 7605568"/>
              <a:gd name="connsiteY4" fmla="*/ 0 h 897732"/>
              <a:gd name="connsiteX0" fmla="*/ 1 w 7605568"/>
              <a:gd name="connsiteY0" fmla="*/ 0 h 927910"/>
              <a:gd name="connsiteX1" fmla="*/ 0 w 7605568"/>
              <a:gd name="connsiteY1" fmla="*/ 75665 h 927910"/>
              <a:gd name="connsiteX2" fmla="*/ 7225392 w 7605568"/>
              <a:gd name="connsiteY2" fmla="*/ 927910 h 927910"/>
              <a:gd name="connsiteX3" fmla="*/ 7605568 w 7605568"/>
              <a:gd name="connsiteY3" fmla="*/ 897732 h 927910"/>
              <a:gd name="connsiteX4" fmla="*/ 1 w 7605568"/>
              <a:gd name="connsiteY4" fmla="*/ 0 h 9279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605568" h="927910">
                <a:moveTo>
                  <a:pt x="1" y="0"/>
                </a:moveTo>
                <a:cubicBezTo>
                  <a:pt x="1" y="25222"/>
                  <a:pt x="0" y="50443"/>
                  <a:pt x="0" y="75665"/>
                </a:cubicBezTo>
                <a:lnTo>
                  <a:pt x="7225392" y="927910"/>
                </a:lnTo>
                <a:lnTo>
                  <a:pt x="7605568" y="897732"/>
                </a:lnTo>
                <a:lnTo>
                  <a:pt x="1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Freeform 10"/>
          <p:cNvSpPr/>
          <p:nvPr/>
        </p:nvSpPr>
        <p:spPr>
          <a:xfrm>
            <a:off x="1680725" y="6116507"/>
            <a:ext cx="7465656" cy="741493"/>
          </a:xfrm>
          <a:custGeom>
            <a:avLst/>
            <a:gdLst>
              <a:gd name="connsiteX0" fmla="*/ 7408506 w 7408506"/>
              <a:gd name="connsiteY0" fmla="*/ 0 h 755780"/>
              <a:gd name="connsiteX1" fmla="*/ 0 w 7408506"/>
              <a:gd name="connsiteY1" fmla="*/ 755780 h 755780"/>
              <a:gd name="connsiteX2" fmla="*/ 662473 w 7408506"/>
              <a:gd name="connsiteY2" fmla="*/ 755780 h 755780"/>
              <a:gd name="connsiteX3" fmla="*/ 7408506 w 7408506"/>
              <a:gd name="connsiteY3" fmla="*/ 74645 h 755780"/>
              <a:gd name="connsiteX4" fmla="*/ 7408506 w 7408506"/>
              <a:gd name="connsiteY4" fmla="*/ 0 h 755780"/>
              <a:gd name="connsiteX0" fmla="*/ 6958449 w 6958449"/>
              <a:gd name="connsiteY0" fmla="*/ 0 h 755780"/>
              <a:gd name="connsiteX1" fmla="*/ 0 w 6958449"/>
              <a:gd name="connsiteY1" fmla="*/ 712918 h 755780"/>
              <a:gd name="connsiteX2" fmla="*/ 212416 w 6958449"/>
              <a:gd name="connsiteY2" fmla="*/ 755780 h 755780"/>
              <a:gd name="connsiteX3" fmla="*/ 6958449 w 6958449"/>
              <a:gd name="connsiteY3" fmla="*/ 74645 h 755780"/>
              <a:gd name="connsiteX4" fmla="*/ 6958449 w 6958449"/>
              <a:gd name="connsiteY4" fmla="*/ 0 h 755780"/>
              <a:gd name="connsiteX0" fmla="*/ 6958449 w 6958449"/>
              <a:gd name="connsiteY0" fmla="*/ 0 h 712918"/>
              <a:gd name="connsiteX1" fmla="*/ 0 w 6958449"/>
              <a:gd name="connsiteY1" fmla="*/ 712918 h 712918"/>
              <a:gd name="connsiteX2" fmla="*/ 302903 w 6958449"/>
              <a:gd name="connsiteY2" fmla="*/ 705774 h 712918"/>
              <a:gd name="connsiteX3" fmla="*/ 6958449 w 6958449"/>
              <a:gd name="connsiteY3" fmla="*/ 74645 h 712918"/>
              <a:gd name="connsiteX4" fmla="*/ 6958449 w 6958449"/>
              <a:gd name="connsiteY4" fmla="*/ 0 h 712918"/>
              <a:gd name="connsiteX0" fmla="*/ 6958449 w 6958449"/>
              <a:gd name="connsiteY0" fmla="*/ 0 h 741492"/>
              <a:gd name="connsiteX1" fmla="*/ 0 w 6958449"/>
              <a:gd name="connsiteY1" fmla="*/ 712918 h 741492"/>
              <a:gd name="connsiteX2" fmla="*/ 248134 w 6958449"/>
              <a:gd name="connsiteY2" fmla="*/ 741492 h 741492"/>
              <a:gd name="connsiteX3" fmla="*/ 6958449 w 6958449"/>
              <a:gd name="connsiteY3" fmla="*/ 74645 h 741492"/>
              <a:gd name="connsiteX4" fmla="*/ 6958449 w 6958449"/>
              <a:gd name="connsiteY4" fmla="*/ 0 h 741492"/>
              <a:gd name="connsiteX0" fmla="*/ 7465656 w 7465656"/>
              <a:gd name="connsiteY0" fmla="*/ 0 h 741493"/>
              <a:gd name="connsiteX1" fmla="*/ 0 w 7465656"/>
              <a:gd name="connsiteY1" fmla="*/ 741493 h 741493"/>
              <a:gd name="connsiteX2" fmla="*/ 755341 w 7465656"/>
              <a:gd name="connsiteY2" fmla="*/ 741492 h 741493"/>
              <a:gd name="connsiteX3" fmla="*/ 7465656 w 7465656"/>
              <a:gd name="connsiteY3" fmla="*/ 74645 h 741493"/>
              <a:gd name="connsiteX4" fmla="*/ 7465656 w 7465656"/>
              <a:gd name="connsiteY4" fmla="*/ 0 h 74149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465656" h="741493">
                <a:moveTo>
                  <a:pt x="7465656" y="0"/>
                </a:moveTo>
                <a:lnTo>
                  <a:pt x="0" y="741493"/>
                </a:lnTo>
                <a:lnTo>
                  <a:pt x="755341" y="741492"/>
                </a:lnTo>
                <a:lnTo>
                  <a:pt x="7465656" y="74645"/>
                </a:lnTo>
                <a:lnTo>
                  <a:pt x="7465656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676656" y="609600"/>
            <a:ext cx="3383280" cy="914400"/>
          </a:xfrm>
        </p:spPr>
        <p:txBody>
          <a:bodyPr anchor="b">
            <a:noAutofit/>
          </a:bodyPr>
          <a:lstStyle>
            <a:lvl1pPr algn="l">
              <a:defRPr sz="2200" b="0" i="0" cap="none" baseline="0">
                <a:solidFill>
                  <a:schemeClr val="tx2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14"/>
          </p:nvPr>
        </p:nvSpPr>
        <p:spPr>
          <a:xfrm>
            <a:off x="676656" y="1524000"/>
            <a:ext cx="3381375" cy="3295650"/>
          </a:xfrm>
        </p:spPr>
        <p:txBody>
          <a:bodyPr>
            <a:normAutofit/>
          </a:bodyPr>
          <a:lstStyle>
            <a:lvl1pPr marL="0" indent="0">
              <a:buFontTx/>
              <a:buNone/>
              <a:defRPr sz="1600"/>
            </a:lvl1pPr>
            <a:lvl2pPr>
              <a:buFontTx/>
              <a:buNone/>
              <a:defRPr/>
            </a:lvl2pPr>
            <a:lvl3pPr>
              <a:buFontTx/>
              <a:buNone/>
              <a:defRPr/>
            </a:lvl3pPr>
            <a:lvl4pPr>
              <a:buFontTx/>
              <a:buNone/>
              <a:defRPr/>
            </a:lvl4pPr>
            <a:lvl5pPr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1.xml"/><Relationship Id="rId3" Type="http://schemas.openxmlformats.org/officeDocument/2006/relationships/slideLayout" Target="../slideLayouts/slideLayout36.xml"/><Relationship Id="rId7" Type="http://schemas.openxmlformats.org/officeDocument/2006/relationships/slideLayout" Target="../slideLayouts/slideLayout40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5.xml"/><Relationship Id="rId1" Type="http://schemas.openxmlformats.org/officeDocument/2006/relationships/slideLayout" Target="../slideLayouts/slideLayout34.xml"/><Relationship Id="rId6" Type="http://schemas.openxmlformats.org/officeDocument/2006/relationships/slideLayout" Target="../slideLayouts/slideLayout39.xml"/><Relationship Id="rId11" Type="http://schemas.openxmlformats.org/officeDocument/2006/relationships/slideLayout" Target="../slideLayouts/slideLayout44.xml"/><Relationship Id="rId5" Type="http://schemas.openxmlformats.org/officeDocument/2006/relationships/slideLayout" Target="../slideLayouts/slideLayout38.xml"/><Relationship Id="rId10" Type="http://schemas.openxmlformats.org/officeDocument/2006/relationships/slideLayout" Target="../slideLayouts/slideLayout43.xml"/><Relationship Id="rId4" Type="http://schemas.openxmlformats.org/officeDocument/2006/relationships/slideLayout" Target="../slideLayouts/slideLayout37.xml"/><Relationship Id="rId9" Type="http://schemas.openxmlformats.org/officeDocument/2006/relationships/slideLayout" Target="../slideLayouts/slideLayout4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blipFill dpi="0" rotWithShape="1">
            <a:blip r:embed="rId13">
              <a:alphaModFix amt="15000"/>
            </a:blip>
            <a:srcRect/>
            <a:tile tx="0" ty="0" sx="76000" sy="100000" flip="none" algn="tl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0" y="274638"/>
            <a:ext cx="7772400" cy="1143000"/>
          </a:xfrm>
          <a:prstGeom prst="rect">
            <a:avLst/>
          </a:prstGeom>
        </p:spPr>
        <p:txBody>
          <a:bodyPr vert="horz" lIns="0" tIns="45720" rIns="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1600200"/>
            <a:ext cx="7772400" cy="4525963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400800" y="6416675"/>
            <a:ext cx="1981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lang="en-US" sz="900" kern="1200" cap="all" spc="110" baseline="0" smtClean="0">
                <a:solidFill>
                  <a:srgbClr val="4D4D4D"/>
                </a:solidFill>
                <a:latin typeface="+mn-lt"/>
                <a:ea typeface="+mn-ea"/>
                <a:cs typeface="+mn-cs"/>
              </a:defRPr>
            </a:lvl1pPr>
          </a:lstStyle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8600" y="6416675"/>
            <a:ext cx="28956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l">
              <a:defRPr sz="900" cap="all" spc="110" baseline="0">
                <a:solidFill>
                  <a:srgbClr val="4D4D4D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458200" y="6416675"/>
            <a:ext cx="457200" cy="365125"/>
          </a:xfrm>
          <a:prstGeom prst="rect">
            <a:avLst/>
          </a:prstGeom>
        </p:spPr>
        <p:txBody>
          <a:bodyPr vert="horz" lIns="0" tIns="45720" rIns="0" bIns="0" rtlCol="0" anchor="b" anchorCtr="0"/>
          <a:lstStyle>
            <a:lvl1pPr algn="r">
              <a:defRPr sz="1100" b="1" baseline="0">
                <a:solidFill>
                  <a:srgbClr val="4D4D4D"/>
                </a:solidFill>
              </a:defRPr>
            </a:lvl1pPr>
          </a:lstStyle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20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74320" algn="l" defTabSz="914400" rtl="0" eaLnBrk="1" latinLnBrk="0" hangingPunct="1">
        <a:lnSpc>
          <a:spcPct val="100000"/>
        </a:lnSpc>
        <a:spcBef>
          <a:spcPts val="700"/>
        </a:spcBef>
        <a:buClr>
          <a:schemeClr val="accent1"/>
        </a:buClr>
        <a:buSzPct val="85000"/>
        <a:buFont typeface="Wingdings 3" pitchFamily="18" charset="2"/>
        <a:buChar char="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52426" y="228600"/>
            <a:ext cx="7680960" cy="10668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52426" y="1463040"/>
            <a:ext cx="7680960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52426" y="6543676"/>
            <a:ext cx="146685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809749" y="6543676"/>
            <a:ext cx="4086225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>
              <a:defRPr sz="1000" b="1" i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886700" y="6543676"/>
            <a:ext cx="876300" cy="2476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r">
              <a:defRPr sz="1000" b="1">
                <a:solidFill>
                  <a:schemeClr val="tx1">
                    <a:alpha val="65000"/>
                  </a:schemeClr>
                </a:solidFill>
              </a:defRPr>
            </a:lvl1pPr>
          </a:lstStyle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l" defTabSz="914400" rtl="0" eaLnBrk="1" latinLnBrk="0" hangingPunct="1">
        <a:spcBef>
          <a:spcPts val="400"/>
        </a:spcBef>
        <a:buNone/>
        <a:defRPr sz="4000" b="0" kern="1200" cap="none" spc="0" baseline="0">
          <a:solidFill>
            <a:schemeClr val="tx1"/>
          </a:solidFill>
          <a:latin typeface="+mj-lt"/>
          <a:ea typeface="+mj-ea"/>
          <a:cs typeface="Tunga" pitchFamily="2"/>
        </a:defRPr>
      </a:lvl1pPr>
    </p:titleStyle>
    <p:bodyStyle>
      <a:lvl1pPr marL="0" indent="0" algn="l" defTabSz="914400" rtl="0" eaLnBrk="1" latinLnBrk="0" hangingPunct="1">
        <a:spcBef>
          <a:spcPts val="1200"/>
        </a:spcBef>
        <a:spcAft>
          <a:spcPts val="0"/>
        </a:spcAft>
        <a:buClr>
          <a:schemeClr val="accent5"/>
        </a:buClr>
        <a:buFont typeface="Arial" pitchFamily="34" charset="0"/>
        <a:buNone/>
        <a:defRPr sz="1800" b="0" i="0" kern="1200" cap="none" spc="30" baseline="0">
          <a:solidFill>
            <a:schemeClr val="tx1"/>
          </a:solidFill>
          <a:latin typeface="+mn-lt"/>
          <a:ea typeface="+mn-ea"/>
          <a:cs typeface="Tahoma" pitchFamily="34" charset="0"/>
        </a:defRPr>
      </a:lvl1pPr>
      <a:lvl2pPr marL="171450" indent="-17145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2pPr>
      <a:lvl3pPr marL="344488" indent="-165100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3pPr>
      <a:lvl4pPr marL="517525" indent="-169863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4pPr>
      <a:lvl5pPr marL="688975" indent="-173038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Tahoma" pitchFamily="34" charset="0"/>
        </a:defRPr>
      </a:lvl5pPr>
      <a:lvl6pPr marL="868680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069848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243584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1408176" indent="-173736" algn="l" defTabSz="914400" rtl="0" eaLnBrk="1" latinLnBrk="0" hangingPunct="1">
        <a:spcBef>
          <a:spcPts val="6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ый треугольник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A82D250C-832B-4178-9BF5-0410CC1FECA2}" type="datetimeFigureOut">
              <a:rPr lang="ru-RU" smtClean="0"/>
              <a:pPr/>
              <a:t>10.01.2021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ED41D7CE-D953-45CD-83B2-2776ECAE1F20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8.wmf"/><Relationship Id="rId5" Type="http://schemas.openxmlformats.org/officeDocument/2006/relationships/oleObject" Target="../embeddings/oleObject2.bin"/><Relationship Id="rId4" Type="http://schemas.openxmlformats.org/officeDocument/2006/relationships/image" Target="../media/image17.w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35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7" Type="http://schemas.openxmlformats.org/officeDocument/2006/relationships/image" Target="../media/image17.wmf"/><Relationship Id="rId2" Type="http://schemas.openxmlformats.org/officeDocument/2006/relationships/slideLayout" Target="../slideLayouts/slideLayout35.xml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4.bin"/><Relationship Id="rId5" Type="http://schemas.openxmlformats.org/officeDocument/2006/relationships/image" Target="../media/image18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3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4.xml"/><Relationship Id="rId5" Type="http://schemas.openxmlformats.org/officeDocument/2006/relationships/image" Target="../media/image12.jpeg"/><Relationship Id="rId4" Type="http://schemas.openxmlformats.org/officeDocument/2006/relationships/image" Target="../media/image11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4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5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3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07504" y="1484784"/>
            <a:ext cx="8928992" cy="2160240"/>
          </a:xfrm>
        </p:spPr>
        <p:txBody>
          <a:bodyPr>
            <a:noAutofit/>
            <a:scene3d>
              <a:camera prst="orthographicFront"/>
              <a:lightRig rig="brightRoom" dir="t"/>
            </a:scene3d>
            <a:sp3d contourW="6350" prstMaterial="plastic">
              <a:bevelT w="20320" h="20320" prst="angle"/>
              <a:contourClr>
                <a:schemeClr val="accent1">
                  <a:tint val="100000"/>
                  <a:shade val="100000"/>
                  <a:hueMod val="100000"/>
                  <a:satMod val="100000"/>
                </a:schemeClr>
              </a:contourClr>
            </a:sp3d>
          </a:bodyPr>
          <a:lstStyle/>
          <a:p>
            <a:pPr algn="ctr"/>
            <a:r>
              <a:rPr lang="uk-UA" sz="7200" b="1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особливості</a:t>
            </a:r>
            <a:br>
              <a:rPr lang="uk-UA" sz="7200" b="1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</a:br>
            <a:r>
              <a:rPr lang="uk-UA" sz="7200" b="1" dirty="0">
                <a:ln/>
                <a:solidFill>
                  <a:schemeClr val="accent1"/>
                </a:solidFill>
                <a:effectLst>
                  <a:outerShdw blurRad="19685" dist="12700" dir="5400000" algn="tl" rotWithShape="0">
                    <a:schemeClr val="accent1">
                      <a:satMod val="130000"/>
                      <a:alpha val="60000"/>
                    </a:schemeClr>
                  </a:outerShdw>
                  <a:reflection blurRad="10000" stA="55000" endPos="48000" dist="500" dir="5400000" sy="-100000" algn="bl" rotWithShape="0"/>
                </a:effectLst>
              </a:rPr>
              <a:t>з’єднання деталей</a:t>
            </a:r>
            <a:endParaRPr lang="ru-RU" sz="7200" b="1" dirty="0">
              <a:ln/>
              <a:solidFill>
                <a:schemeClr val="accent1"/>
              </a:solidFill>
              <a:effectLst>
                <a:outerShdw blurRad="19685" dist="12700" dir="5400000" algn="tl" rotWithShape="0">
                  <a:schemeClr val="accent1">
                    <a:satMod val="130000"/>
                    <a:alpha val="60000"/>
                  </a:schemeClr>
                </a:outerShdw>
                <a:reflection blurRad="10000" stA="55000" endPos="48000" dist="5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565493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Шипове з’єднання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571472" y="1428736"/>
            <a:ext cx="8215370" cy="33239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45720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Шипове кутове з’єднання складається із шипа і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провушини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, кутове серединне – із шипа і гнізда. Товщина шипа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b="1" i="1" baseline="-25000" dirty="0">
                <a:latin typeface="Times New Roman" pitchFamily="18" charset="0"/>
                <a:cs typeface="Times New Roman" pitchFamily="18" charset="0"/>
              </a:rPr>
              <a:t>1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повинна дорівнювати 0,4 товщини бруска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b="1" baseline="-25000" dirty="0">
                <a:latin typeface="Times New Roman" pitchFamily="18" charset="0"/>
                <a:cs typeface="Times New Roman" pitchFamily="18" charset="0"/>
              </a:rPr>
              <a:t>0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. При одинарному шипі:</a:t>
            </a: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2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/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Ширина </a:t>
            </a:r>
            <a:r>
              <a:rPr lang="uk-UA" sz="2400" dirty="0" err="1">
                <a:latin typeface="Times New Roman" pitchFamily="18" charset="0"/>
                <a:cs typeface="Times New Roman" pitchFamily="18" charset="0"/>
              </a:rPr>
              <a:t>заплечика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i="1" dirty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uk-UA" sz="2400" b="1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uk-UA" sz="2400" dirty="0"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endParaRPr lang="uk-UA" dirty="0"/>
          </a:p>
        </p:txBody>
      </p:sp>
      <p:sp>
        <p:nvSpPr>
          <p:cNvPr id="634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3491" name="Object 3"/>
          <p:cNvGraphicFramePr>
            <a:graphicFrameLocks noChangeAspect="1"/>
          </p:cNvGraphicFramePr>
          <p:nvPr/>
        </p:nvGraphicFramePr>
        <p:xfrm>
          <a:off x="3000364" y="4500570"/>
          <a:ext cx="3326174" cy="1643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6" name="Формула" r:id="rId3" imgW="787320" imgH="393480" progId="Equation.3">
                  <p:embed/>
                </p:oleObj>
              </mc:Choice>
              <mc:Fallback>
                <p:oleObj name="Формула" r:id="rId3" imgW="787320" imgH="39348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00364" y="4500570"/>
                        <a:ext cx="3326174" cy="1643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3494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uk-UA"/>
          </a:p>
        </p:txBody>
      </p:sp>
      <p:graphicFrame>
        <p:nvGraphicFramePr>
          <p:cNvPr id="63493" name="Object 5"/>
          <p:cNvGraphicFramePr>
            <a:graphicFrameLocks noChangeAspect="1"/>
          </p:cNvGraphicFramePr>
          <p:nvPr/>
        </p:nvGraphicFramePr>
        <p:xfrm>
          <a:off x="3357554" y="3071810"/>
          <a:ext cx="2660020" cy="77629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3497" name="Формула" r:id="rId5" imgW="774360" imgH="228600" progId="Equation.3">
                  <p:embed/>
                </p:oleObj>
              </mc:Choice>
              <mc:Fallback>
                <p:oleObj name="Формула" r:id="rId5" imgW="774360" imgH="2286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57554" y="3071810"/>
                        <a:ext cx="2660020" cy="77629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0779863"/>
      </p:ext>
    </p:extLst>
  </p:cSld>
  <p:clrMapOvr>
    <a:masterClrMapping/>
  </p:clrMapOvr>
  <p:transition spd="slow">
    <p:push dir="u"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Практична робота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2466" name="Picture 2" descr="ÐÐ¾ÑÐ¾Ð¶ÐµÐµ Ð¸Ð·Ð¾Ð±ÑÐ°Ð¶ÐµÐ½Ð¸Ðµ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786" y="1285860"/>
            <a:ext cx="7686675" cy="43434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0779863"/>
      </p:ext>
    </p:extLst>
  </p:cSld>
  <p:clrMapOvr>
    <a:masterClrMapping/>
  </p:clrMapOvr>
  <p:transition spd="slow">
    <p:push dir="u"/>
  </p:transition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Практична робота</a:t>
            </a:r>
            <a:br>
              <a:rPr lang="uk-UA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(розрахунок)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656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928926" y="1785926"/>
            <a:ext cx="5868602" cy="46831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66564" name="Object 4"/>
          <p:cNvGraphicFramePr>
            <a:graphicFrameLocks noChangeAspect="1"/>
          </p:cNvGraphicFramePr>
          <p:nvPr/>
        </p:nvGraphicFramePr>
        <p:xfrm>
          <a:off x="285720" y="2857496"/>
          <a:ext cx="2660650" cy="7762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8" name="Формула" r:id="rId4" imgW="774360" imgH="228600" progId="Equation.3">
                  <p:embed/>
                </p:oleObj>
              </mc:Choice>
              <mc:Fallback>
                <p:oleObj name="Формула" r:id="rId4" imgW="774360" imgH="22860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5720" y="2857496"/>
                        <a:ext cx="2660650" cy="7762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6565" name="Object 5"/>
          <p:cNvGraphicFramePr>
            <a:graphicFrameLocks noChangeAspect="1"/>
          </p:cNvGraphicFramePr>
          <p:nvPr/>
        </p:nvGraphicFramePr>
        <p:xfrm>
          <a:off x="0" y="3786190"/>
          <a:ext cx="3036634" cy="150019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6569" name="Формула" r:id="rId6" imgW="787320" imgH="393480" progId="Equation.3">
                  <p:embed/>
                </p:oleObj>
              </mc:Choice>
              <mc:Fallback>
                <p:oleObj name="Формула" r:id="rId6" imgW="787320" imgH="39348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0" y="3786190"/>
                        <a:ext cx="3036634" cy="150019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000779863"/>
      </p:ext>
    </p:extLst>
  </p:cSld>
  <p:clrMapOvr>
    <a:masterClrMapping/>
  </p:clrMapOvr>
  <p:transition spd="slow">
    <p:push dir="u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algn="ctr"/>
            <a:r>
              <a:rPr lang="uk-UA" sz="6000" b="1" cap="none" dirty="0">
                <a:ln w="11430"/>
                <a:gradFill>
                  <a:gsLst>
                    <a:gs pos="0">
                      <a:schemeClr val="accent2">
                        <a:tint val="70000"/>
                        <a:satMod val="245000"/>
                      </a:schemeClr>
                    </a:gs>
                    <a:gs pos="75000">
                      <a:schemeClr val="accent2">
                        <a:tint val="90000"/>
                        <a:shade val="60000"/>
                        <a:satMod val="240000"/>
                      </a:schemeClr>
                    </a:gs>
                    <a:gs pos="100000">
                      <a:schemeClr val="accent2">
                        <a:tint val="100000"/>
                        <a:shade val="50000"/>
                        <a:satMod val="240000"/>
                      </a:schemeClr>
                    </a:gs>
                  </a:gsLst>
                  <a:lin ang="5400000"/>
                </a:gradFill>
                <a:effectLst>
                  <a:outerShdw blurRad="50800" dist="39000" dir="5460000" algn="tl">
                    <a:srgbClr val="000000">
                      <a:alpha val="38000"/>
                    </a:srgbClr>
                  </a:outerShdw>
                </a:effectLst>
              </a:rPr>
              <a:t>План заняття</a:t>
            </a:r>
            <a:endParaRPr lang="ru-RU" sz="6000" b="1" cap="none" dirty="0">
              <a:ln w="11430"/>
              <a:gradFill>
                <a:gsLst>
                  <a:gs pos="0">
                    <a:schemeClr val="accent2">
                      <a:tint val="70000"/>
                      <a:satMod val="245000"/>
                    </a:schemeClr>
                  </a:gs>
                  <a:gs pos="75000">
                    <a:schemeClr val="accent2">
                      <a:tint val="90000"/>
                      <a:shade val="60000"/>
                      <a:satMod val="240000"/>
                    </a:schemeClr>
                  </a:gs>
                  <a:gs pos="100000">
                    <a:schemeClr val="accent2">
                      <a:tint val="100000"/>
                      <a:shade val="50000"/>
                      <a:satMod val="240000"/>
                    </a:schemeClr>
                  </a:gs>
                </a:gsLst>
                <a:lin ang="5400000"/>
              </a:gradFill>
              <a:effectLst>
                <a:outerShdw blurRad="50800" dist="39000" dir="5460000" algn="tl">
                  <a:srgbClr val="000000">
                    <a:alpha val="38000"/>
                  </a:srgbClr>
                </a:outerShd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Ø"/>
            </a:pPr>
            <a:r>
              <a:rPr lang="uk-UA" sz="3600" dirty="0"/>
              <a:t>Призначення з’єднань.</a:t>
            </a:r>
          </a:p>
          <a:p>
            <a:pPr>
              <a:buFont typeface="Wingdings" pitchFamily="2" charset="2"/>
              <a:buChar char="Ø"/>
            </a:pPr>
            <a:r>
              <a:rPr lang="uk-UA" sz="3600" dirty="0"/>
              <a:t>Види з’єднання деталей:</a:t>
            </a:r>
          </a:p>
          <a:p>
            <a:pPr lvl="1">
              <a:buFont typeface="Wingdings" pitchFamily="2" charset="2"/>
              <a:buChar char="ü"/>
            </a:pPr>
            <a:r>
              <a:rPr lang="uk-UA" sz="3200" dirty="0"/>
              <a:t>Нероз’ємні з’єднання;</a:t>
            </a:r>
          </a:p>
          <a:p>
            <a:pPr lvl="1">
              <a:buFont typeface="Wingdings" pitchFamily="2" charset="2"/>
              <a:buChar char="ü"/>
            </a:pPr>
            <a:r>
              <a:rPr lang="uk-UA" sz="3200" dirty="0"/>
              <a:t>Роз’ємні з’єднання.</a:t>
            </a:r>
          </a:p>
          <a:p>
            <a:pPr>
              <a:buFont typeface="Wingdings" pitchFamily="2" charset="2"/>
              <a:buChar char="Ø"/>
            </a:pPr>
            <a:r>
              <a:rPr lang="uk-UA" sz="3600" dirty="0"/>
              <a:t>Практична робота.</a:t>
            </a:r>
          </a:p>
          <a:p>
            <a:pPr>
              <a:buFont typeface="Wingdings" pitchFamily="2" charset="2"/>
              <a:buChar char="Ø"/>
            </a:pP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0793152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uk-UA" b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83000"/>
                        <a:shade val="100000"/>
                        <a:satMod val="200000"/>
                      </a:schemeClr>
                    </a:gs>
                    <a:gs pos="75000">
                      <a:schemeClr val="accent1">
                        <a:tint val="100000"/>
                        <a:shade val="50000"/>
                        <a:satMod val="150000"/>
                      </a:schemeClr>
                    </a:gs>
                  </a:gsLst>
                  <a:lin ang="5400000"/>
                </a:gra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</a:rPr>
              <a:t>Призначення з’єднань</a:t>
            </a:r>
            <a:endParaRPr lang="ru-RU" b="1" cap="none" spc="300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83000"/>
                      <a:shade val="100000"/>
                      <a:satMod val="200000"/>
                    </a:schemeClr>
                  </a:gs>
                  <a:gs pos="75000">
                    <a:schemeClr val="accent1">
                      <a:tint val="100000"/>
                      <a:shade val="50000"/>
                      <a:satMod val="150000"/>
                    </a:schemeClr>
                  </a:gs>
                </a:gsLst>
                <a:lin ang="5400000"/>
              </a:gra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68580" indent="0" algn="just">
              <a:buNone/>
            </a:pPr>
            <a:r>
              <a:rPr lang="uk-UA" sz="2400" dirty="0"/>
              <a:t>	Щоб скласти будь-який виріб з деталей, їх потрібно певним чином з’єднати між собою. Застосовують різноманітні види з’єднань.</a:t>
            </a:r>
          </a:p>
          <a:p>
            <a:pPr marL="68580" indent="0" algn="just">
              <a:buNone/>
            </a:pPr>
            <a:r>
              <a:rPr lang="uk-UA" sz="2400" dirty="0"/>
              <a:t>	Деталі з деревини з’єднують цвяхами, шурупами, склеюють. Пластмасові деталі склеюють, зварюють, з’єднують допоміжними кріпильними деталями. Частини виробів з тонкого листового металу з’єднують паянням, заклепками. Металеві частини механізмів і машин з’єднують кріпильними деталями.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27413159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Объект 9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2440" y="1679838"/>
            <a:ext cx="2175343" cy="1920782"/>
          </a:xfrm>
        </p:spPr>
      </p:pic>
      <p:sp>
        <p:nvSpPr>
          <p:cNvPr id="8" name="Заголовок 7"/>
          <p:cNvSpPr>
            <a:spLocks noGrp="1"/>
          </p:cNvSpPr>
          <p:nvPr>
            <p:ph type="title"/>
          </p:nvPr>
        </p:nvSpPr>
        <p:spPr>
          <a:xfrm>
            <a:off x="352426" y="228600"/>
            <a:ext cx="8468046" cy="118417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Нероз’ємні з’єднання</a:t>
            </a:r>
            <a:b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виробів з металу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683568" y="3670320"/>
            <a:ext cx="1761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i="1" dirty="0"/>
              <a:t>Зварне</a:t>
            </a:r>
            <a:endParaRPr lang="ru-RU" sz="2800" i="1" dirty="0"/>
          </a:p>
        </p:txBody>
      </p:sp>
      <p:pic>
        <p:nvPicPr>
          <p:cNvPr id="12" name="Рисунок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31252" y="3494335"/>
            <a:ext cx="2509531" cy="1944003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3291930" y="5438338"/>
            <a:ext cx="198817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/>
              <a:t>Заклепкове</a:t>
            </a:r>
            <a:endParaRPr lang="ru-RU" sz="2800" i="1" dirty="0"/>
          </a:p>
        </p:txBody>
      </p:sp>
      <p:pic>
        <p:nvPicPr>
          <p:cNvPr id="15" name="Рисунок 1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40152" y="1628800"/>
            <a:ext cx="2560162" cy="2211658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6588224" y="4077072"/>
            <a:ext cx="144016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i="1" dirty="0"/>
              <a:t>Паяне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19858381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5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4" grpId="0"/>
      <p:bldP spid="16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sz="quarter" idx="13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9552" y="1916832"/>
            <a:ext cx="3810000" cy="1619250"/>
          </a:xfrm>
        </p:spPr>
      </p:pic>
      <p:sp>
        <p:nvSpPr>
          <p:cNvPr id="6" name="Заголовок 7"/>
          <p:cNvSpPr>
            <a:spLocks noGrp="1"/>
          </p:cNvSpPr>
          <p:nvPr>
            <p:ph type="title"/>
          </p:nvPr>
        </p:nvSpPr>
        <p:spPr>
          <a:xfrm>
            <a:off x="352426" y="228600"/>
            <a:ext cx="8540054" cy="1184176"/>
          </a:xfrm>
        </p:spPr>
        <p:txBody>
          <a:bodyPr>
            <a:normAutofit fontScale="90000"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Нероз’ємні з’єднання</a:t>
            </a:r>
            <a:b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</a:br>
            <a:r>
              <a:rPr lang="uk-UA" b="1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виробів з деревини</a:t>
            </a:r>
            <a:endParaRPr lang="ru-RU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32040" y="3645024"/>
            <a:ext cx="3402471" cy="1413123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83568" y="3789039"/>
            <a:ext cx="352839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uk-UA" sz="2800" i="1" dirty="0"/>
              <a:t>З’єднання  цвяхами</a:t>
            </a:r>
            <a:endParaRPr lang="ru-RU" sz="2800" i="1" dirty="0"/>
          </a:p>
        </p:txBody>
      </p:sp>
      <p:sp>
        <p:nvSpPr>
          <p:cNvPr id="8" name="TextBox 7"/>
          <p:cNvSpPr txBox="1"/>
          <p:nvPr/>
        </p:nvSpPr>
        <p:spPr>
          <a:xfrm>
            <a:off x="5436096" y="5426908"/>
            <a:ext cx="213872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/>
              <a:t>Склеювання</a:t>
            </a:r>
            <a:endParaRPr lang="ru-RU" sz="2800" i="1" dirty="0"/>
          </a:p>
        </p:txBody>
      </p:sp>
    </p:spTree>
    <p:extLst>
      <p:ext uri="{BB962C8B-B14F-4D97-AF65-F5344CB8AC3E}">
        <p14:creationId xmlns:p14="http://schemas.microsoft.com/office/powerpoint/2010/main" val="25959219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uk-UA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Роз’ємні з’єднання </a:t>
            </a:r>
            <a:br>
              <a:rPr lang="uk-UA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uk-UA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виробів з металу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1520" y="1929972"/>
            <a:ext cx="1476375" cy="1971675"/>
          </a:xfr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00192" y="4202781"/>
            <a:ext cx="1752600" cy="1743075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07704" y="4077071"/>
            <a:ext cx="1800225" cy="1876425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5936" y="1919279"/>
            <a:ext cx="1990725" cy="1962150"/>
          </a:xfrm>
          <a:prstGeom prst="rect">
            <a:avLst/>
          </a:prstGeom>
        </p:spPr>
      </p:pic>
      <p:sp>
        <p:nvSpPr>
          <p:cNvPr id="9" name="TextBox 8"/>
          <p:cNvSpPr txBox="1"/>
          <p:nvPr/>
        </p:nvSpPr>
        <p:spPr>
          <a:xfrm>
            <a:off x="179512" y="4077071"/>
            <a:ext cx="1590500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>
                <a:latin typeface="Corbel" pitchFamily="34" charset="0"/>
              </a:rPr>
              <a:t>Болтове</a:t>
            </a:r>
            <a:endParaRPr lang="ru-RU" sz="2800" i="1" dirty="0"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4196048" y="4077071"/>
            <a:ext cx="1734321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>
                <a:latin typeface="Corbel" pitchFamily="34" charset="0"/>
              </a:rPr>
              <a:t>Шпонкове</a:t>
            </a:r>
            <a:endParaRPr lang="ru-RU" sz="2800" i="1" dirty="0">
              <a:latin typeface="Corbel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801771" y="6021288"/>
            <a:ext cx="201208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>
                <a:latin typeface="Corbel" pitchFamily="34" charset="0"/>
              </a:rPr>
              <a:t>Штифтове</a:t>
            </a:r>
            <a:endParaRPr lang="ru-RU" sz="2800" i="1" dirty="0">
              <a:latin typeface="Corbel" pitchFamily="34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6381242" y="6029741"/>
            <a:ext cx="16832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>
                <a:latin typeface="Corbel" pitchFamily="34" charset="0"/>
              </a:rPr>
              <a:t>Гвинтове</a:t>
            </a:r>
            <a:endParaRPr lang="ru-RU" sz="2800" i="1" dirty="0">
              <a:latin typeface="Corbe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3075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6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8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/>
            <a:scene3d>
              <a:camera prst="orthographicFront"/>
              <a:lightRig rig="soft" dir="t">
                <a:rot lat="0" lon="0" rev="10800000"/>
              </a:lightRig>
            </a:scene3d>
            <a:sp3d>
              <a:bevelT w="27940" h="12700"/>
              <a:contourClr>
                <a:srgbClr val="DDDDDD"/>
              </a:contourClr>
            </a:sp3d>
          </a:bodyPr>
          <a:lstStyle/>
          <a:p>
            <a:pPr algn="ctr"/>
            <a:r>
              <a:rPr lang="uk-UA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Роз’ємні з’єднання </a:t>
            </a:r>
            <a:br>
              <a:rPr lang="uk-UA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</a:br>
            <a:r>
              <a:rPr lang="uk-UA" b="1" spc="150" dirty="0">
                <a:ln w="11430"/>
                <a:solidFill>
                  <a:srgbClr val="F8F8F8"/>
                </a:solidFill>
                <a:effectLst>
                  <a:outerShdw blurRad="25400" algn="tl" rotWithShape="0">
                    <a:srgbClr val="000000">
                      <a:alpha val="43000"/>
                    </a:srgbClr>
                  </a:outerShdw>
                </a:effectLst>
              </a:rPr>
              <a:t>виробів з деревини</a:t>
            </a:r>
            <a:endParaRPr lang="ru-RU" b="1" spc="150" dirty="0">
              <a:ln w="11430"/>
              <a:solidFill>
                <a:srgbClr val="F8F8F8"/>
              </a:solidFill>
              <a:effectLst>
                <a:outerShdw blurRad="25400" algn="tl" rotWithShape="0">
                  <a:srgbClr val="000000">
                    <a:alpha val="43000"/>
                  </a:srgbClr>
                </a:outerShdw>
              </a:effectLst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1115616" y="4869160"/>
            <a:ext cx="150714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>
                <a:latin typeface="Corbel" pitchFamily="34" charset="0"/>
              </a:rPr>
              <a:t>Нагелем</a:t>
            </a:r>
            <a:endParaRPr lang="ru-RU" sz="2800" i="1" dirty="0">
              <a:latin typeface="Corbel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652120" y="4885463"/>
            <a:ext cx="181171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uk-UA" sz="2800" i="1" dirty="0">
                <a:latin typeface="Corbel" pitchFamily="34" charset="0"/>
              </a:rPr>
              <a:t>Шурупами</a:t>
            </a:r>
            <a:endParaRPr lang="ru-RU" sz="2800" i="1" dirty="0">
              <a:latin typeface="Corbel" pitchFamily="34" charset="0"/>
            </a:endParaRPr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86286" y="2464001"/>
            <a:ext cx="4520789" cy="2045119"/>
          </a:xfrm>
          <a:prstGeom prst="rect">
            <a:avLst/>
          </a:prstGeom>
        </p:spPr>
      </p:pic>
      <p:pic>
        <p:nvPicPr>
          <p:cNvPr id="13" name="Рисунок 1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74762" y="2047591"/>
            <a:ext cx="1981200" cy="2552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962553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8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Шипове з’єднання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2052" name="Picture 4" descr="https://narodna-osvita.com.ua/uploads/trud7tereshuk2015/trud7tereshuk2015-129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57158" y="1714488"/>
            <a:ext cx="8476334" cy="407196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0779863"/>
      </p:ext>
    </p:extLst>
  </p:cSld>
  <p:clrMapOvr>
    <a:masterClrMapping/>
  </p:clrMapOvr>
  <p:transition spd="slow">
    <p:push dir="u"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1640" y="260648"/>
            <a:ext cx="6512511" cy="1143000"/>
          </a:xfrm>
        </p:spPr>
        <p:txBody>
          <a:bodyPr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marL="0" indent="0" algn="ctr">
              <a:buNone/>
            </a:pPr>
            <a:r>
              <a:rPr lang="uk-UA" spc="50" dirty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Шипове з’єднання</a:t>
            </a:r>
            <a:endParaRPr lang="ru-RU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  <p:pic>
        <p:nvPicPr>
          <p:cNvPr id="61442" name="Picture 2" descr="https://narodna-osvita.com.ua/uploads/trud7tereshuk2015/trud7tereshuk2015-13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596" y="1571612"/>
            <a:ext cx="8506788" cy="4429156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00779863"/>
      </p:ext>
    </p:extLst>
  </p:cSld>
  <p:clrMapOvr>
    <a:masterClrMapping/>
  </p:clrMapOvr>
  <p:transition spd="slow">
    <p:push dir="u"/>
  </p:transition>
</p:sld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3.jpeg"/></Relationships>
</file>

<file path=ppt/theme/theme1.xml><?xml version="1.0" encoding="utf-8"?>
<a:theme xmlns:a="http://schemas.openxmlformats.org/drawingml/2006/main" name="Тема1">
  <a:themeElements>
    <a:clrScheme name="Urban Pop">
      <a:dk1>
        <a:srgbClr val="000000"/>
      </a:dk1>
      <a:lt1>
        <a:srgbClr val="FFFFFF"/>
      </a:lt1>
      <a:dk2>
        <a:srgbClr val="282828"/>
      </a:dk2>
      <a:lt2>
        <a:srgbClr val="D4D4D4"/>
      </a:lt2>
      <a:accent1>
        <a:srgbClr val="86CE24"/>
      </a:accent1>
      <a:accent2>
        <a:srgbClr val="00A2E6"/>
      </a:accent2>
      <a:accent3>
        <a:srgbClr val="FAC810"/>
      </a:accent3>
      <a:accent4>
        <a:srgbClr val="7D8F8C"/>
      </a:accent4>
      <a:accent5>
        <a:srgbClr val="D06B20"/>
      </a:accent5>
      <a:accent6>
        <a:srgbClr val="958B8B"/>
      </a:accent6>
      <a:hlink>
        <a:srgbClr val="FF9900"/>
      </a:hlink>
      <a:folHlink>
        <a:srgbClr val="969696"/>
      </a:folHlink>
    </a:clrScheme>
    <a:fontScheme name="Urban Pop">
      <a:maj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alibri"/>
        <a:font script="Cyrl" typeface="Calibri"/>
        <a:font script="Jpan" typeface="ＭＳ Ｐゴシック"/>
        <a:font script="Hang" typeface="맑은 고딕"/>
        <a:font script="Hans" typeface="华文新魏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Urban Pop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1909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58000"/>
              </a:srgbClr>
            </a:outerShdw>
          </a:effectLst>
          <a:scene3d>
            <a:camera prst="orthographicFront">
              <a:rot lat="0" lon="0" rev="0"/>
            </a:camera>
            <a:lightRig rig="flat" dir="t"/>
          </a:scene3d>
          <a:sp3d contourW="15875">
            <a:bevelT w="95250" h="127000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5000"/>
                <a:shade val="100000"/>
                <a:alpha val="100000"/>
                <a:satMod val="100000"/>
                <a:lumMod val="100000"/>
              </a:schemeClr>
            </a:gs>
            <a:gs pos="9000">
              <a:schemeClr val="phClr">
                <a:tint val="90000"/>
                <a:shade val="100000"/>
                <a:alpha val="100000"/>
                <a:satMod val="100000"/>
                <a:lumMod val="100000"/>
              </a:schemeClr>
            </a:gs>
            <a:gs pos="34000">
              <a:schemeClr val="phClr">
                <a:tint val="83000"/>
                <a:shade val="100000"/>
                <a:alpha val="100000"/>
                <a:satMod val="100000"/>
                <a:lumMod val="100000"/>
              </a:schemeClr>
            </a:gs>
            <a:gs pos="62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  <a:gs pos="90000">
              <a:schemeClr val="phClr">
                <a:tint val="92000"/>
                <a:shade val="100000"/>
                <a:alpha val="100000"/>
                <a:satMod val="100000"/>
                <a:lumMod val="90000"/>
              </a:schemeClr>
            </a:gs>
            <a:gs pos="100000">
              <a:schemeClr val="phClr">
                <a:tint val="85000"/>
                <a:shade val="100000"/>
                <a:alpha val="100000"/>
                <a:satMod val="100000"/>
                <a:lumMod val="10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8000"/>
              </a:schemeClr>
            </a:gs>
            <a:gs pos="100000">
              <a:schemeClr val="phClr">
                <a:tint val="95000"/>
                <a:shade val="98000"/>
                <a:lumMod val="80000"/>
              </a:schemeClr>
            </a:gs>
          </a:gsLst>
          <a:path path="circle">
            <a:fillToRect l="50000" t="100000" r="10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ylar">
  <a:themeElements>
    <a:clrScheme name="Mylar">
      <a:dk1>
        <a:srgbClr val="000000"/>
      </a:dk1>
      <a:lt1>
        <a:srgbClr val="FFFFFF"/>
      </a:lt1>
      <a:dk2>
        <a:srgbClr val="656162"/>
      </a:dk2>
      <a:lt2>
        <a:srgbClr val="E0DACC"/>
      </a:lt2>
      <a:accent1>
        <a:srgbClr val="4A5A7A"/>
      </a:accent1>
      <a:accent2>
        <a:srgbClr val="F7BD40"/>
      </a:accent2>
      <a:accent3>
        <a:srgbClr val="975C00"/>
      </a:accent3>
      <a:accent4>
        <a:srgbClr val="754D41"/>
      </a:accent4>
      <a:accent5>
        <a:srgbClr val="838995"/>
      </a:accent5>
      <a:accent6>
        <a:srgbClr val="687B66"/>
      </a:accent6>
      <a:hlink>
        <a:srgbClr val="B5740B"/>
      </a:hlink>
      <a:folHlink>
        <a:srgbClr val="7483A0"/>
      </a:folHlink>
    </a:clrScheme>
    <a:fontScheme name="Mylar">
      <a:maj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华文楷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Mylar">
      <a:fillStyleLst>
        <a:solidFill>
          <a:schemeClr val="phClr"/>
        </a:solidFill>
        <a:gradFill rotWithShape="1">
          <a:gsLst>
            <a:gs pos="0">
              <a:schemeClr val="phClr">
                <a:tint val="45000"/>
                <a:satMod val="200000"/>
              </a:schemeClr>
            </a:gs>
            <a:gs pos="30000">
              <a:schemeClr val="phClr">
                <a:tint val="61000"/>
                <a:satMod val="200000"/>
              </a:schemeClr>
            </a:gs>
            <a:gs pos="45000">
              <a:schemeClr val="phClr">
                <a:tint val="66000"/>
                <a:satMod val="200000"/>
              </a:schemeClr>
            </a:gs>
            <a:gs pos="55000">
              <a:schemeClr val="phClr">
                <a:tint val="66000"/>
                <a:satMod val="200000"/>
              </a:schemeClr>
            </a:gs>
            <a:gs pos="73000">
              <a:schemeClr val="phClr">
                <a:tint val="61000"/>
                <a:satMod val="200000"/>
              </a:schemeClr>
            </a:gs>
            <a:gs pos="100000">
              <a:schemeClr val="phClr">
                <a:tint val="45000"/>
                <a:satMod val="200000"/>
              </a:schemeClr>
            </a:gs>
          </a:gsLst>
          <a:lin ang="950000" scaled="1"/>
        </a:gradFill>
        <a:gradFill rotWithShape="1">
          <a:gsLst>
            <a:gs pos="0">
              <a:schemeClr val="phClr">
                <a:shade val="63000"/>
              </a:schemeClr>
            </a:gs>
            <a:gs pos="30000">
              <a:schemeClr val="phClr">
                <a:shade val="90000"/>
                <a:satMod val="110000"/>
              </a:schemeClr>
            </a:gs>
            <a:gs pos="45000">
              <a:schemeClr val="phClr">
                <a:shade val="100000"/>
                <a:satMod val="118000"/>
              </a:schemeClr>
            </a:gs>
            <a:gs pos="55000">
              <a:schemeClr val="phClr">
                <a:shade val="100000"/>
                <a:satMod val="118000"/>
              </a:schemeClr>
            </a:gs>
            <a:gs pos="73000">
              <a:schemeClr val="phClr">
                <a:shade val="90000"/>
                <a:satMod val="110000"/>
              </a:schemeClr>
            </a:gs>
            <a:gs pos="100000">
              <a:schemeClr val="phClr">
                <a:shade val="63000"/>
              </a:schemeClr>
            </a:gs>
          </a:gsLst>
          <a:lin ang="950000" scaled="1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43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50800" dist="25400" dir="13500000">
              <a:srgbClr val="000000">
                <a:alpha val="75000"/>
              </a:srgbClr>
            </a:innerShdw>
            <a:outerShdw blurRad="50800" dist="25400" dir="5400000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dkEdge">
            <a:bevelT w="25400" h="50800" prst="coolSlan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tint val="100000"/>
                <a:shade val="30000"/>
                <a:alpha val="100000"/>
                <a:satMod val="255000"/>
                <a:lumMod val="100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lumMod val="80000"/>
              </a:schemeClr>
              <a:schemeClr val="phClr">
                <a:tint val="50000"/>
                <a:lumMod val="1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Ярк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Ярк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Яркая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494</TotalTime>
  <Words>91</Words>
  <Application>Microsoft Office PowerPoint</Application>
  <PresentationFormat>Экран (4:3)</PresentationFormat>
  <Paragraphs>37</Paragraphs>
  <Slides>12</Slides>
  <Notes>2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12</vt:i4>
      </vt:variant>
      <vt:variant>
        <vt:lpstr>Тема</vt:lpstr>
      </vt:variant>
      <vt:variant>
        <vt:i4>4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29" baseType="lpstr">
      <vt:lpstr>Arial</vt:lpstr>
      <vt:lpstr>Calibri</vt:lpstr>
      <vt:lpstr>Century Gothic</vt:lpstr>
      <vt:lpstr>Corbel</vt:lpstr>
      <vt:lpstr>Georgia</vt:lpstr>
      <vt:lpstr>Gill Sans MT</vt:lpstr>
      <vt:lpstr>Times New Roman</vt:lpstr>
      <vt:lpstr>Trebuchet MS</vt:lpstr>
      <vt:lpstr>Verdana</vt:lpstr>
      <vt:lpstr>Wingdings</vt:lpstr>
      <vt:lpstr>Wingdings 2</vt:lpstr>
      <vt:lpstr>Wingdings 3</vt:lpstr>
      <vt:lpstr>Тема1</vt:lpstr>
      <vt:lpstr>Mylar</vt:lpstr>
      <vt:lpstr>Яркая</vt:lpstr>
      <vt:lpstr>Воздушный поток</vt:lpstr>
      <vt:lpstr>Формула</vt:lpstr>
      <vt:lpstr>особливості з’єднання деталей</vt:lpstr>
      <vt:lpstr>План заняття</vt:lpstr>
      <vt:lpstr>Призначення з’єднань</vt:lpstr>
      <vt:lpstr>Нероз’ємні з’єднання виробів з металу</vt:lpstr>
      <vt:lpstr>Нероз’ємні з’єднання виробів з деревини</vt:lpstr>
      <vt:lpstr>Роз’ємні з’єднання  виробів з металу</vt:lpstr>
      <vt:lpstr>Роз’ємні з’єднання  виробів з деревини</vt:lpstr>
      <vt:lpstr>Шипове з’єднання</vt:lpstr>
      <vt:lpstr>Шипове з’єднання</vt:lpstr>
      <vt:lpstr>Шипове з’єднання</vt:lpstr>
      <vt:lpstr>Практична робота</vt:lpstr>
      <vt:lpstr>Практична робота (розрахунок)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Способи  з’єднання деталей</dc:title>
  <dc:creator>Nik</dc:creator>
  <cp:lastModifiedBy>Пользователь</cp:lastModifiedBy>
  <cp:revision>33</cp:revision>
  <dcterms:created xsi:type="dcterms:W3CDTF">2012-11-11T17:45:57Z</dcterms:created>
  <dcterms:modified xsi:type="dcterms:W3CDTF">2021-01-10T13:05:05Z</dcterms:modified>
</cp:coreProperties>
</file>